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5"/>
  </p:notesMasterIdLst>
  <p:handoutMasterIdLst>
    <p:handoutMasterId r:id="rId166"/>
  </p:handoutMasterIdLst>
  <p:sldIdLst>
    <p:sldId id="256" r:id="rId2"/>
    <p:sldId id="257" r:id="rId3"/>
    <p:sldId id="258" r:id="rId4"/>
    <p:sldId id="259" r:id="rId5"/>
    <p:sldId id="260" r:id="rId6"/>
    <p:sldId id="261" r:id="rId7"/>
    <p:sldId id="262" r:id="rId8"/>
    <p:sldId id="410" r:id="rId9"/>
    <p:sldId id="265" r:id="rId10"/>
    <p:sldId id="266" r:id="rId11"/>
    <p:sldId id="421" r:id="rId12"/>
    <p:sldId id="268" r:id="rId13"/>
    <p:sldId id="269" r:id="rId14"/>
    <p:sldId id="267" r:id="rId15"/>
    <p:sldId id="416" r:id="rId16"/>
    <p:sldId id="420" r:id="rId17"/>
    <p:sldId id="417" r:id="rId18"/>
    <p:sldId id="271" r:id="rId19"/>
    <p:sldId id="272" r:id="rId20"/>
    <p:sldId id="273" r:id="rId21"/>
    <p:sldId id="422" r:id="rId22"/>
    <p:sldId id="274" r:id="rId23"/>
    <p:sldId id="275" r:id="rId24"/>
    <p:sldId id="276" r:id="rId25"/>
    <p:sldId id="423" r:id="rId26"/>
    <p:sldId id="424" r:id="rId27"/>
    <p:sldId id="425" r:id="rId28"/>
    <p:sldId id="277" r:id="rId29"/>
    <p:sldId id="278" r:id="rId30"/>
    <p:sldId id="279" r:id="rId31"/>
    <p:sldId id="280" r:id="rId32"/>
    <p:sldId id="426" r:id="rId33"/>
    <p:sldId id="427" r:id="rId34"/>
    <p:sldId id="428" r:id="rId35"/>
    <p:sldId id="429" r:id="rId36"/>
    <p:sldId id="287" r:id="rId37"/>
    <p:sldId id="288" r:id="rId38"/>
    <p:sldId id="289" r:id="rId39"/>
    <p:sldId id="291" r:id="rId40"/>
    <p:sldId id="292" r:id="rId41"/>
    <p:sldId id="293" r:id="rId42"/>
    <p:sldId id="294" r:id="rId43"/>
    <p:sldId id="295" r:id="rId44"/>
    <p:sldId id="296" r:id="rId45"/>
    <p:sldId id="297" r:id="rId46"/>
    <p:sldId id="298" r:id="rId47"/>
    <p:sldId id="299" r:id="rId48"/>
    <p:sldId id="430" r:id="rId49"/>
    <p:sldId id="431" r:id="rId50"/>
    <p:sldId id="411" r:id="rId51"/>
    <p:sldId id="303" r:id="rId52"/>
    <p:sldId id="304" r:id="rId53"/>
    <p:sldId id="305" r:id="rId54"/>
    <p:sldId id="306" r:id="rId55"/>
    <p:sldId id="307" r:id="rId56"/>
    <p:sldId id="308" r:id="rId57"/>
    <p:sldId id="309" r:id="rId58"/>
    <p:sldId id="310"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438" r:id="rId75"/>
    <p:sldId id="328" r:id="rId76"/>
    <p:sldId id="329" r:id="rId77"/>
    <p:sldId id="330" r:id="rId78"/>
    <p:sldId id="331" r:id="rId79"/>
    <p:sldId id="332" r:id="rId80"/>
    <p:sldId id="333" r:id="rId81"/>
    <p:sldId id="336" r:id="rId82"/>
    <p:sldId id="337" r:id="rId83"/>
    <p:sldId id="338" r:id="rId84"/>
    <p:sldId id="339" r:id="rId85"/>
    <p:sldId id="340" r:id="rId86"/>
    <p:sldId id="341" r:id="rId87"/>
    <p:sldId id="342" r:id="rId88"/>
    <p:sldId id="343" r:id="rId89"/>
    <p:sldId id="344" r:id="rId90"/>
    <p:sldId id="442" r:id="rId91"/>
    <p:sldId id="346" r:id="rId92"/>
    <p:sldId id="347" r:id="rId93"/>
    <p:sldId id="443"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6" r:id="rId111"/>
    <p:sldId id="367" r:id="rId112"/>
    <p:sldId id="368" r:id="rId113"/>
    <p:sldId id="369" r:id="rId114"/>
    <p:sldId id="370" r:id="rId115"/>
    <p:sldId id="371" r:id="rId116"/>
    <p:sldId id="372" r:id="rId117"/>
    <p:sldId id="439"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440"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41" r:id="rId153"/>
    <p:sldId id="409" r:id="rId154"/>
    <p:sldId id="432" r:id="rId155"/>
    <p:sldId id="433" r:id="rId156"/>
    <p:sldId id="412" r:id="rId157"/>
    <p:sldId id="413" r:id="rId158"/>
    <p:sldId id="414" r:id="rId159"/>
    <p:sldId id="415" r:id="rId160"/>
    <p:sldId id="434" r:id="rId161"/>
    <p:sldId id="435" r:id="rId162"/>
    <p:sldId id="436" r:id="rId163"/>
    <p:sldId id="419" r:id="rId164"/>
  </p:sldIdLst>
  <p:sldSz cx="10080625" cy="7559675"/>
  <p:notesSz cx="7559675" cy="106918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25" autoAdjust="0"/>
  </p:normalViewPr>
  <p:slideViewPr>
    <p:cSldViewPr snapToGrid="0">
      <p:cViewPr varScale="1">
        <p:scale>
          <a:sx n="131" d="100"/>
          <a:sy n="131" d="100"/>
        </p:scale>
        <p:origin x="138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EBBB8E50-DAFF-4338-A309-AE006FFA0EB8}"/>
              </a:ext>
            </a:extLst>
          </p:cNvPr>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3" name="Дата 2">
            <a:extLst>
              <a:ext uri="{FF2B5EF4-FFF2-40B4-BE49-F238E27FC236}">
                <a16:creationId xmlns:a16="http://schemas.microsoft.com/office/drawing/2014/main" id="{BB335369-7517-4FEF-A4DF-B56CEFA47B3A}"/>
              </a:ext>
            </a:extLst>
          </p:cNvPr>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4" name="Нижний колонтитул 3">
            <a:extLst>
              <a:ext uri="{FF2B5EF4-FFF2-40B4-BE49-F238E27FC236}">
                <a16:creationId xmlns:a16="http://schemas.microsoft.com/office/drawing/2014/main" id="{B3FF8905-5D88-4B53-8D88-3F353FBBEBDC}"/>
              </a:ext>
            </a:extLst>
          </p:cNvPr>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5" name="Номер слайда 4">
            <a:extLst>
              <a:ext uri="{FF2B5EF4-FFF2-40B4-BE49-F238E27FC236}">
                <a16:creationId xmlns:a16="http://schemas.microsoft.com/office/drawing/2014/main" id="{563570B8-DD9E-4661-A559-10AE8B9B24EC}"/>
              </a:ext>
            </a:extLst>
          </p:cNvPr>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6826EBD7-FEFA-4096-8CCD-E14FF30FC2E8}" type="slidenum">
              <a:t>‹#›</a:t>
            </a:fld>
            <a:endParaRPr lang="en-US" sz="14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930883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A2B31237-88D6-438D-941C-87C04D535A94}"/>
              </a:ext>
            </a:extLst>
          </p:cNvPr>
          <p:cNvSpPr>
            <a:spLocks noGrp="1" noRot="1" noChangeAspect="1"/>
          </p:cNvSpPr>
          <p:nvPr>
            <p:ph type="sldImg" idx="2"/>
          </p:nvPr>
        </p:nvSpPr>
        <p:spPr>
          <a:xfrm>
            <a:off x="1107000" y="812520"/>
            <a:ext cx="5345280" cy="4008959"/>
          </a:xfrm>
          <a:prstGeom prst="rect">
            <a:avLst/>
          </a:prstGeom>
          <a:noFill/>
          <a:ln>
            <a:noFill/>
            <a:prstDash val="solid"/>
          </a:ln>
        </p:spPr>
      </p:sp>
      <p:sp>
        <p:nvSpPr>
          <p:cNvPr id="3" name="Заметки 2">
            <a:extLst>
              <a:ext uri="{FF2B5EF4-FFF2-40B4-BE49-F238E27FC236}">
                <a16:creationId xmlns:a16="http://schemas.microsoft.com/office/drawing/2014/main" id="{7CF89691-7395-4B0B-8FCC-1F00794954EA}"/>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p>
        </p:txBody>
      </p:sp>
      <p:sp>
        <p:nvSpPr>
          <p:cNvPr id="4" name="Верхний колонтитул 3">
            <a:extLst>
              <a:ext uri="{FF2B5EF4-FFF2-40B4-BE49-F238E27FC236}">
                <a16:creationId xmlns:a16="http://schemas.microsoft.com/office/drawing/2014/main" id="{D9C77958-C81D-4427-9ABC-1101117CE394}"/>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Дата 4">
            <a:extLst>
              <a:ext uri="{FF2B5EF4-FFF2-40B4-BE49-F238E27FC236}">
                <a16:creationId xmlns:a16="http://schemas.microsoft.com/office/drawing/2014/main" id="{27B2129A-6BA1-4D53-84FD-E812C8EC4CAB}"/>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Нижний колонтитул 5">
            <a:extLst>
              <a:ext uri="{FF2B5EF4-FFF2-40B4-BE49-F238E27FC236}">
                <a16:creationId xmlns:a16="http://schemas.microsoft.com/office/drawing/2014/main" id="{F08FCCCC-A091-4339-B6F7-C3BD22EFE8FC}"/>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Номер слайда 6">
            <a:extLst>
              <a:ext uri="{FF2B5EF4-FFF2-40B4-BE49-F238E27FC236}">
                <a16:creationId xmlns:a16="http://schemas.microsoft.com/office/drawing/2014/main" id="{E49F76CA-9765-4C27-810F-70826DE38CAD}"/>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53B26B44-3930-42EA-87FC-2E802791E2ED}" type="slidenum">
              <a:t>‹#›</a:t>
            </a:fld>
            <a:endParaRPr lang="en-US"/>
          </a:p>
        </p:txBody>
      </p:sp>
    </p:spTree>
    <p:extLst>
      <p:ext uri="{BB962C8B-B14F-4D97-AF65-F5344CB8AC3E}">
        <p14:creationId xmlns:p14="http://schemas.microsoft.com/office/powerpoint/2010/main" val="1549838780"/>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cap="none">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CC20A38-5CDA-4173-A7DA-8D64BD2E1F78}"/>
              </a:ext>
            </a:extLst>
          </p:cNvPr>
          <p:cNvSpPr txBox="1">
            <a:spLocks noGrp="1"/>
          </p:cNvSpPr>
          <p:nvPr>
            <p:ph type="sldNum" sz="quarter" idx="5"/>
          </p:nvPr>
        </p:nvSpPr>
        <p:spPr>
          <a:ln/>
        </p:spPr>
        <p:txBody>
          <a:bodyPr vert="horz" lIns="0" tIns="0" rIns="0" bIns="0" anchor="b" anchorCtr="0">
            <a:noAutofit/>
          </a:bodyPr>
          <a:lstStyle/>
          <a:p>
            <a:pPr lvl="0"/>
            <a:fld id="{0A52D71D-30D3-44F6-AC94-DE7EA20407E9}" type="slidenum">
              <a:t>10</a:t>
            </a:fld>
            <a:endParaRPr lang="en-US"/>
          </a:p>
        </p:txBody>
      </p:sp>
      <p:sp>
        <p:nvSpPr>
          <p:cNvPr id="2" name="Образ слайда 1">
            <a:extLst>
              <a:ext uri="{FF2B5EF4-FFF2-40B4-BE49-F238E27FC236}">
                <a16:creationId xmlns:a16="http://schemas.microsoft.com/office/drawing/2014/main" id="{A152C213-0A71-4696-A543-EFA25092F55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1C9FE99-BC23-40C8-9D3E-C64921F0FA4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C401922-6D95-42B0-B259-D393DC145800}"/>
              </a:ext>
            </a:extLst>
          </p:cNvPr>
          <p:cNvSpPr txBox="1">
            <a:spLocks noGrp="1"/>
          </p:cNvSpPr>
          <p:nvPr>
            <p:ph type="sldNum" sz="quarter" idx="5"/>
          </p:nvPr>
        </p:nvSpPr>
        <p:spPr>
          <a:ln/>
        </p:spPr>
        <p:txBody>
          <a:bodyPr vert="horz" lIns="0" tIns="0" rIns="0" bIns="0" anchor="b" anchorCtr="0">
            <a:noAutofit/>
          </a:bodyPr>
          <a:lstStyle/>
          <a:p>
            <a:pPr lvl="0"/>
            <a:fld id="{E5EA79FB-D51D-494E-9B90-761F12B0AB51}" type="slidenum">
              <a:t>100</a:t>
            </a:fld>
            <a:endParaRPr lang="en-US"/>
          </a:p>
        </p:txBody>
      </p:sp>
      <p:sp>
        <p:nvSpPr>
          <p:cNvPr id="2" name="Образ слайда 1">
            <a:extLst>
              <a:ext uri="{FF2B5EF4-FFF2-40B4-BE49-F238E27FC236}">
                <a16:creationId xmlns:a16="http://schemas.microsoft.com/office/drawing/2014/main" id="{BB1FB73E-4B7A-462A-BB2B-09D6B85F052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C917074-DFCA-40F6-9D57-E10A9D72BB3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1BA3653-5AB2-4295-B1F0-13DA1BB775BB}"/>
              </a:ext>
            </a:extLst>
          </p:cNvPr>
          <p:cNvSpPr txBox="1">
            <a:spLocks noGrp="1"/>
          </p:cNvSpPr>
          <p:nvPr>
            <p:ph type="sldNum" sz="quarter" idx="5"/>
          </p:nvPr>
        </p:nvSpPr>
        <p:spPr>
          <a:ln/>
        </p:spPr>
        <p:txBody>
          <a:bodyPr vert="horz" lIns="0" tIns="0" rIns="0" bIns="0" anchor="b" anchorCtr="0">
            <a:noAutofit/>
          </a:bodyPr>
          <a:lstStyle/>
          <a:p>
            <a:pPr lvl="0"/>
            <a:fld id="{1FF6F3A8-C8CD-4188-A8DE-E494A1AE8EFB}" type="slidenum">
              <a:t>101</a:t>
            </a:fld>
            <a:endParaRPr lang="en-US"/>
          </a:p>
        </p:txBody>
      </p:sp>
      <p:sp>
        <p:nvSpPr>
          <p:cNvPr id="2" name="Образ слайда 1">
            <a:extLst>
              <a:ext uri="{FF2B5EF4-FFF2-40B4-BE49-F238E27FC236}">
                <a16:creationId xmlns:a16="http://schemas.microsoft.com/office/drawing/2014/main" id="{B9774AB1-4218-4660-A3BE-E4C72B9E8A9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9B4D85E-F7C7-4653-88D1-3CB6E0EAED5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ED75C63-B9A9-4AF3-BF0E-09399BB5BABA}"/>
              </a:ext>
            </a:extLst>
          </p:cNvPr>
          <p:cNvSpPr txBox="1">
            <a:spLocks noGrp="1"/>
          </p:cNvSpPr>
          <p:nvPr>
            <p:ph type="sldNum" sz="quarter" idx="5"/>
          </p:nvPr>
        </p:nvSpPr>
        <p:spPr>
          <a:ln/>
        </p:spPr>
        <p:txBody>
          <a:bodyPr vert="horz" lIns="0" tIns="0" rIns="0" bIns="0" anchor="b" anchorCtr="0">
            <a:noAutofit/>
          </a:bodyPr>
          <a:lstStyle/>
          <a:p>
            <a:pPr lvl="0"/>
            <a:fld id="{FD7A6CA1-9BC0-47A2-BCDC-2D868A2462DB}" type="slidenum">
              <a:t>102</a:t>
            </a:fld>
            <a:endParaRPr lang="en-US"/>
          </a:p>
        </p:txBody>
      </p:sp>
      <p:sp>
        <p:nvSpPr>
          <p:cNvPr id="2" name="Образ слайда 1">
            <a:extLst>
              <a:ext uri="{FF2B5EF4-FFF2-40B4-BE49-F238E27FC236}">
                <a16:creationId xmlns:a16="http://schemas.microsoft.com/office/drawing/2014/main" id="{410BD709-43BA-42BA-8E55-0D1DCFC32C1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EE21955-6188-4FAB-9CE7-7F1CEA56E7C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67C66A4-FFA6-4D7C-8384-C2E056F85D42}"/>
              </a:ext>
            </a:extLst>
          </p:cNvPr>
          <p:cNvSpPr txBox="1">
            <a:spLocks noGrp="1"/>
          </p:cNvSpPr>
          <p:nvPr>
            <p:ph type="sldNum" sz="quarter" idx="5"/>
          </p:nvPr>
        </p:nvSpPr>
        <p:spPr>
          <a:ln/>
        </p:spPr>
        <p:txBody>
          <a:bodyPr vert="horz" lIns="0" tIns="0" rIns="0" bIns="0" anchor="b" anchorCtr="0">
            <a:noAutofit/>
          </a:bodyPr>
          <a:lstStyle/>
          <a:p>
            <a:pPr lvl="0"/>
            <a:fld id="{7BA2E6E5-9438-4E9D-9B19-31C76D062306}" type="slidenum">
              <a:t>103</a:t>
            </a:fld>
            <a:endParaRPr lang="en-US"/>
          </a:p>
        </p:txBody>
      </p:sp>
      <p:sp>
        <p:nvSpPr>
          <p:cNvPr id="2" name="Образ слайда 1">
            <a:extLst>
              <a:ext uri="{FF2B5EF4-FFF2-40B4-BE49-F238E27FC236}">
                <a16:creationId xmlns:a16="http://schemas.microsoft.com/office/drawing/2014/main" id="{C58918BE-58C1-4607-B40D-93582B5A4A1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3459BCE-3497-4140-A798-5DFA6DF615D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6130AE1-9B0F-4FE2-A4F6-530FC59DEA3E}"/>
              </a:ext>
            </a:extLst>
          </p:cNvPr>
          <p:cNvSpPr txBox="1">
            <a:spLocks noGrp="1"/>
          </p:cNvSpPr>
          <p:nvPr>
            <p:ph type="sldNum" sz="quarter" idx="5"/>
          </p:nvPr>
        </p:nvSpPr>
        <p:spPr>
          <a:ln/>
        </p:spPr>
        <p:txBody>
          <a:bodyPr vert="horz" lIns="0" tIns="0" rIns="0" bIns="0" anchor="b" anchorCtr="0">
            <a:noAutofit/>
          </a:bodyPr>
          <a:lstStyle/>
          <a:p>
            <a:pPr lvl="0"/>
            <a:fld id="{D8C06879-6C08-43D4-A083-1402A46A6BC7}" type="slidenum">
              <a:t>104</a:t>
            </a:fld>
            <a:endParaRPr lang="en-US"/>
          </a:p>
        </p:txBody>
      </p:sp>
      <p:sp>
        <p:nvSpPr>
          <p:cNvPr id="2" name="Образ слайда 1">
            <a:extLst>
              <a:ext uri="{FF2B5EF4-FFF2-40B4-BE49-F238E27FC236}">
                <a16:creationId xmlns:a16="http://schemas.microsoft.com/office/drawing/2014/main" id="{C990382E-122F-4920-B198-CE289EB51A3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15D3EA6-BCD0-4FC1-A38B-FACFBE45870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F1199E6-679F-4AF8-9E60-3ACD129EAAF8}"/>
              </a:ext>
            </a:extLst>
          </p:cNvPr>
          <p:cNvSpPr txBox="1">
            <a:spLocks noGrp="1"/>
          </p:cNvSpPr>
          <p:nvPr>
            <p:ph type="sldNum" sz="quarter" idx="5"/>
          </p:nvPr>
        </p:nvSpPr>
        <p:spPr>
          <a:ln/>
        </p:spPr>
        <p:txBody>
          <a:bodyPr vert="horz" lIns="0" tIns="0" rIns="0" bIns="0" anchor="b" anchorCtr="0">
            <a:noAutofit/>
          </a:bodyPr>
          <a:lstStyle/>
          <a:p>
            <a:pPr lvl="0"/>
            <a:fld id="{0EC0DB79-16A9-4157-8CAA-6747B9F921BB}" type="slidenum">
              <a:t>105</a:t>
            </a:fld>
            <a:endParaRPr lang="en-US"/>
          </a:p>
        </p:txBody>
      </p:sp>
      <p:sp>
        <p:nvSpPr>
          <p:cNvPr id="2" name="Образ слайда 1">
            <a:extLst>
              <a:ext uri="{FF2B5EF4-FFF2-40B4-BE49-F238E27FC236}">
                <a16:creationId xmlns:a16="http://schemas.microsoft.com/office/drawing/2014/main" id="{77DB8AA1-9428-423B-B1CA-39D9541E8A7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9CDD3C8-B3E3-453D-9C33-4DB9E2A2BD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B8D4538-C3D7-42B5-9CC4-60139AC924E5}"/>
              </a:ext>
            </a:extLst>
          </p:cNvPr>
          <p:cNvSpPr txBox="1">
            <a:spLocks noGrp="1"/>
          </p:cNvSpPr>
          <p:nvPr>
            <p:ph type="sldNum" sz="quarter" idx="5"/>
          </p:nvPr>
        </p:nvSpPr>
        <p:spPr>
          <a:ln/>
        </p:spPr>
        <p:txBody>
          <a:bodyPr vert="horz" lIns="0" tIns="0" rIns="0" bIns="0" anchor="b" anchorCtr="0">
            <a:noAutofit/>
          </a:bodyPr>
          <a:lstStyle/>
          <a:p>
            <a:pPr lvl="0"/>
            <a:fld id="{9BCC5774-DBCF-444C-B6CD-AAEA90589040}" type="slidenum">
              <a:t>106</a:t>
            </a:fld>
            <a:endParaRPr lang="en-US"/>
          </a:p>
        </p:txBody>
      </p:sp>
      <p:sp>
        <p:nvSpPr>
          <p:cNvPr id="2" name="Образ слайда 1">
            <a:extLst>
              <a:ext uri="{FF2B5EF4-FFF2-40B4-BE49-F238E27FC236}">
                <a16:creationId xmlns:a16="http://schemas.microsoft.com/office/drawing/2014/main" id="{10CA3F23-1E5A-48E8-9279-54243773890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479694C-017B-4EA7-BB76-D779C611644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51F0863-CDB8-4B04-AF61-8F0180B3026E}"/>
              </a:ext>
            </a:extLst>
          </p:cNvPr>
          <p:cNvSpPr txBox="1">
            <a:spLocks noGrp="1"/>
          </p:cNvSpPr>
          <p:nvPr>
            <p:ph type="sldNum" sz="quarter" idx="5"/>
          </p:nvPr>
        </p:nvSpPr>
        <p:spPr>
          <a:ln/>
        </p:spPr>
        <p:txBody>
          <a:bodyPr vert="horz" lIns="0" tIns="0" rIns="0" bIns="0" anchor="b" anchorCtr="0">
            <a:noAutofit/>
          </a:bodyPr>
          <a:lstStyle/>
          <a:p>
            <a:pPr lvl="0"/>
            <a:fld id="{1DAF4041-5ECD-404A-B0B1-3102256DC2EA}" type="slidenum">
              <a:t>107</a:t>
            </a:fld>
            <a:endParaRPr lang="en-US"/>
          </a:p>
        </p:txBody>
      </p:sp>
      <p:sp>
        <p:nvSpPr>
          <p:cNvPr id="2" name="Образ слайда 1">
            <a:extLst>
              <a:ext uri="{FF2B5EF4-FFF2-40B4-BE49-F238E27FC236}">
                <a16:creationId xmlns:a16="http://schemas.microsoft.com/office/drawing/2014/main" id="{C62EC05A-BC19-413F-AA92-25D2022D008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E273E74-CF09-498C-A2E2-5C9C44481DA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23E91FE-86BA-4E30-A462-AD7C9CAC9CD8}"/>
              </a:ext>
            </a:extLst>
          </p:cNvPr>
          <p:cNvSpPr txBox="1">
            <a:spLocks noGrp="1"/>
          </p:cNvSpPr>
          <p:nvPr>
            <p:ph type="sldNum" sz="quarter" idx="5"/>
          </p:nvPr>
        </p:nvSpPr>
        <p:spPr>
          <a:ln/>
        </p:spPr>
        <p:txBody>
          <a:bodyPr vert="horz" lIns="0" tIns="0" rIns="0" bIns="0" anchor="b" anchorCtr="0">
            <a:noAutofit/>
          </a:bodyPr>
          <a:lstStyle/>
          <a:p>
            <a:pPr lvl="0"/>
            <a:fld id="{C45CF351-9736-4035-8661-92818267C773}" type="slidenum">
              <a:t>108</a:t>
            </a:fld>
            <a:endParaRPr lang="en-US"/>
          </a:p>
        </p:txBody>
      </p:sp>
      <p:sp>
        <p:nvSpPr>
          <p:cNvPr id="2" name="Образ слайда 1">
            <a:extLst>
              <a:ext uri="{FF2B5EF4-FFF2-40B4-BE49-F238E27FC236}">
                <a16:creationId xmlns:a16="http://schemas.microsoft.com/office/drawing/2014/main" id="{B8DCD088-C4EA-4655-AFCE-FD3F714BA46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BCBFA15-B043-4447-90CC-94F7354FB1F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17B37F6-26AD-4FC2-AB4B-A207F1B7D400}"/>
              </a:ext>
            </a:extLst>
          </p:cNvPr>
          <p:cNvSpPr txBox="1">
            <a:spLocks noGrp="1"/>
          </p:cNvSpPr>
          <p:nvPr>
            <p:ph type="sldNum" sz="quarter" idx="5"/>
          </p:nvPr>
        </p:nvSpPr>
        <p:spPr>
          <a:ln/>
        </p:spPr>
        <p:txBody>
          <a:bodyPr vert="horz" lIns="0" tIns="0" rIns="0" bIns="0" anchor="b" anchorCtr="0">
            <a:noAutofit/>
          </a:bodyPr>
          <a:lstStyle/>
          <a:p>
            <a:pPr lvl="0"/>
            <a:fld id="{81926DA1-540D-4CB5-9A80-B716ECB3E1DF}" type="slidenum">
              <a:t>109</a:t>
            </a:fld>
            <a:endParaRPr lang="en-US"/>
          </a:p>
        </p:txBody>
      </p:sp>
      <p:sp>
        <p:nvSpPr>
          <p:cNvPr id="2" name="Образ слайда 1">
            <a:extLst>
              <a:ext uri="{FF2B5EF4-FFF2-40B4-BE49-F238E27FC236}">
                <a16:creationId xmlns:a16="http://schemas.microsoft.com/office/drawing/2014/main" id="{3C880B67-C0A1-40DE-A360-E838B0AB0D3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78231D2-F3CC-40A5-BA28-4BC75787E4A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6166117-F3A0-469A-87A7-2EA483612DB3}"/>
              </a:ext>
            </a:extLst>
          </p:cNvPr>
          <p:cNvSpPr txBox="1">
            <a:spLocks noGrp="1"/>
          </p:cNvSpPr>
          <p:nvPr>
            <p:ph type="sldNum" sz="quarter" idx="5"/>
          </p:nvPr>
        </p:nvSpPr>
        <p:spPr>
          <a:ln/>
        </p:spPr>
        <p:txBody>
          <a:bodyPr vert="horz" lIns="0" tIns="0" rIns="0" bIns="0" anchor="b" anchorCtr="0">
            <a:noAutofit/>
          </a:bodyPr>
          <a:lstStyle/>
          <a:p>
            <a:pPr lvl="0"/>
            <a:fld id="{4A9DCB6E-6F87-4BFC-8B3F-B91C812C70A1}" type="slidenum">
              <a:t>11</a:t>
            </a:fld>
            <a:endParaRPr lang="en-US"/>
          </a:p>
        </p:txBody>
      </p:sp>
      <p:sp>
        <p:nvSpPr>
          <p:cNvPr id="2" name="Образ слайда 1">
            <a:extLst>
              <a:ext uri="{FF2B5EF4-FFF2-40B4-BE49-F238E27FC236}">
                <a16:creationId xmlns:a16="http://schemas.microsoft.com/office/drawing/2014/main" id="{D1A6FB39-2880-4875-B87B-50904826196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4629ADB-7467-4643-8CE2-724B805F228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CD83831-A12B-4E00-90F7-C0F311E870E0}"/>
              </a:ext>
            </a:extLst>
          </p:cNvPr>
          <p:cNvSpPr txBox="1">
            <a:spLocks noGrp="1"/>
          </p:cNvSpPr>
          <p:nvPr>
            <p:ph type="sldNum" sz="quarter" idx="5"/>
          </p:nvPr>
        </p:nvSpPr>
        <p:spPr>
          <a:ln/>
        </p:spPr>
        <p:txBody>
          <a:bodyPr vert="horz" lIns="0" tIns="0" rIns="0" bIns="0" anchor="b" anchorCtr="0">
            <a:noAutofit/>
          </a:bodyPr>
          <a:lstStyle/>
          <a:p>
            <a:pPr lvl="0"/>
            <a:fld id="{0CB7432A-B116-4F38-BA3E-99D82FD3A7DB}" type="slidenum">
              <a:t>110</a:t>
            </a:fld>
            <a:endParaRPr lang="en-US"/>
          </a:p>
        </p:txBody>
      </p:sp>
      <p:sp>
        <p:nvSpPr>
          <p:cNvPr id="2" name="Образ слайда 1">
            <a:extLst>
              <a:ext uri="{FF2B5EF4-FFF2-40B4-BE49-F238E27FC236}">
                <a16:creationId xmlns:a16="http://schemas.microsoft.com/office/drawing/2014/main" id="{CBD42C37-984C-4453-BA45-120D068572C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2898AD2-FE41-46C9-B057-DF4DE9BC7EC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C9AF5D2-F211-43D6-8CD2-2D7DA347D95D}"/>
              </a:ext>
            </a:extLst>
          </p:cNvPr>
          <p:cNvSpPr txBox="1">
            <a:spLocks noGrp="1"/>
          </p:cNvSpPr>
          <p:nvPr>
            <p:ph type="sldNum" sz="quarter" idx="5"/>
          </p:nvPr>
        </p:nvSpPr>
        <p:spPr>
          <a:ln/>
        </p:spPr>
        <p:txBody>
          <a:bodyPr vert="horz" lIns="0" tIns="0" rIns="0" bIns="0" anchor="b" anchorCtr="0">
            <a:noAutofit/>
          </a:bodyPr>
          <a:lstStyle/>
          <a:p>
            <a:pPr lvl="0"/>
            <a:fld id="{4622C23E-CDD0-41CB-8A8E-0B0E82396F15}" type="slidenum">
              <a:t>111</a:t>
            </a:fld>
            <a:endParaRPr lang="en-US"/>
          </a:p>
        </p:txBody>
      </p:sp>
      <p:sp>
        <p:nvSpPr>
          <p:cNvPr id="2" name="Образ слайда 1">
            <a:extLst>
              <a:ext uri="{FF2B5EF4-FFF2-40B4-BE49-F238E27FC236}">
                <a16:creationId xmlns:a16="http://schemas.microsoft.com/office/drawing/2014/main" id="{83EAC731-BE52-419E-A661-0907DC89DA7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7EF34A3-7597-4429-B765-8B33F85609C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0EA8529-1EF1-44B3-B44D-548FD6B7CA25}"/>
              </a:ext>
            </a:extLst>
          </p:cNvPr>
          <p:cNvSpPr txBox="1">
            <a:spLocks noGrp="1"/>
          </p:cNvSpPr>
          <p:nvPr>
            <p:ph type="sldNum" sz="quarter" idx="5"/>
          </p:nvPr>
        </p:nvSpPr>
        <p:spPr>
          <a:ln/>
        </p:spPr>
        <p:txBody>
          <a:bodyPr vert="horz" lIns="0" tIns="0" rIns="0" bIns="0" anchor="b" anchorCtr="0">
            <a:noAutofit/>
          </a:bodyPr>
          <a:lstStyle/>
          <a:p>
            <a:pPr lvl="0"/>
            <a:fld id="{2D87B2D1-05F4-4B98-A5B5-613AE6AC118E}" type="slidenum">
              <a:t>112</a:t>
            </a:fld>
            <a:endParaRPr lang="en-US"/>
          </a:p>
        </p:txBody>
      </p:sp>
      <p:sp>
        <p:nvSpPr>
          <p:cNvPr id="2" name="Образ слайда 1">
            <a:extLst>
              <a:ext uri="{FF2B5EF4-FFF2-40B4-BE49-F238E27FC236}">
                <a16:creationId xmlns:a16="http://schemas.microsoft.com/office/drawing/2014/main" id="{F7A16106-6883-431C-8C64-027DE5DFFCA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7A9733F-2906-4477-9E2A-24F6E879638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EFC0409-59D4-4C83-8D63-2869D5E552BF}"/>
              </a:ext>
            </a:extLst>
          </p:cNvPr>
          <p:cNvSpPr txBox="1">
            <a:spLocks noGrp="1"/>
          </p:cNvSpPr>
          <p:nvPr>
            <p:ph type="sldNum" sz="quarter" idx="5"/>
          </p:nvPr>
        </p:nvSpPr>
        <p:spPr>
          <a:ln/>
        </p:spPr>
        <p:txBody>
          <a:bodyPr vert="horz" lIns="0" tIns="0" rIns="0" bIns="0" anchor="b" anchorCtr="0">
            <a:noAutofit/>
          </a:bodyPr>
          <a:lstStyle/>
          <a:p>
            <a:pPr lvl="0"/>
            <a:fld id="{3E5979D1-395E-4A8B-8041-5D2B0B7A9A44}" type="slidenum">
              <a:t>113</a:t>
            </a:fld>
            <a:endParaRPr lang="en-US"/>
          </a:p>
        </p:txBody>
      </p:sp>
      <p:sp>
        <p:nvSpPr>
          <p:cNvPr id="2" name="Образ слайда 1">
            <a:extLst>
              <a:ext uri="{FF2B5EF4-FFF2-40B4-BE49-F238E27FC236}">
                <a16:creationId xmlns:a16="http://schemas.microsoft.com/office/drawing/2014/main" id="{A64A01C9-54A5-4540-8868-F406BA74A4B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1C73EDA-A3FE-4E83-A479-36F93082E5A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C6BE12C-BB61-485F-8912-40A6E3CCEB57}"/>
              </a:ext>
            </a:extLst>
          </p:cNvPr>
          <p:cNvSpPr txBox="1">
            <a:spLocks noGrp="1"/>
          </p:cNvSpPr>
          <p:nvPr>
            <p:ph type="sldNum" sz="quarter" idx="5"/>
          </p:nvPr>
        </p:nvSpPr>
        <p:spPr>
          <a:ln/>
        </p:spPr>
        <p:txBody>
          <a:bodyPr vert="horz" lIns="0" tIns="0" rIns="0" bIns="0" anchor="b" anchorCtr="0">
            <a:noAutofit/>
          </a:bodyPr>
          <a:lstStyle/>
          <a:p>
            <a:pPr lvl="0"/>
            <a:fld id="{43524E21-C12E-4A35-A8CE-02BE75C02223}" type="slidenum">
              <a:t>114</a:t>
            </a:fld>
            <a:endParaRPr lang="en-US"/>
          </a:p>
        </p:txBody>
      </p:sp>
      <p:sp>
        <p:nvSpPr>
          <p:cNvPr id="2" name="Образ слайда 1">
            <a:extLst>
              <a:ext uri="{FF2B5EF4-FFF2-40B4-BE49-F238E27FC236}">
                <a16:creationId xmlns:a16="http://schemas.microsoft.com/office/drawing/2014/main" id="{8C83008E-2B56-4A98-AFD6-1928FDC0439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D03E47C-C1B8-45E5-A5FC-E685FC5CC4D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2E9A2C7-72B4-47AD-9AD6-494F4355545B}"/>
              </a:ext>
            </a:extLst>
          </p:cNvPr>
          <p:cNvSpPr txBox="1">
            <a:spLocks noGrp="1"/>
          </p:cNvSpPr>
          <p:nvPr>
            <p:ph type="sldNum" sz="quarter" idx="5"/>
          </p:nvPr>
        </p:nvSpPr>
        <p:spPr>
          <a:ln/>
        </p:spPr>
        <p:txBody>
          <a:bodyPr vert="horz" lIns="0" tIns="0" rIns="0" bIns="0" anchor="b" anchorCtr="0">
            <a:noAutofit/>
          </a:bodyPr>
          <a:lstStyle/>
          <a:p>
            <a:pPr lvl="0"/>
            <a:fld id="{5A18C072-4797-47B6-BAA5-3C8D15E7217D}" type="slidenum">
              <a:t>115</a:t>
            </a:fld>
            <a:endParaRPr lang="en-US"/>
          </a:p>
        </p:txBody>
      </p:sp>
      <p:sp>
        <p:nvSpPr>
          <p:cNvPr id="2" name="Образ слайда 1">
            <a:extLst>
              <a:ext uri="{FF2B5EF4-FFF2-40B4-BE49-F238E27FC236}">
                <a16:creationId xmlns:a16="http://schemas.microsoft.com/office/drawing/2014/main" id="{DABBAECC-71AF-4E74-98C1-D936316DA3D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15DE3E4-039C-45BC-AC60-792A256343F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5198FF6-DE5C-4EA7-A0D3-5925100C977D}"/>
              </a:ext>
            </a:extLst>
          </p:cNvPr>
          <p:cNvSpPr txBox="1">
            <a:spLocks noGrp="1"/>
          </p:cNvSpPr>
          <p:nvPr>
            <p:ph type="sldNum" sz="quarter" idx="5"/>
          </p:nvPr>
        </p:nvSpPr>
        <p:spPr>
          <a:ln/>
        </p:spPr>
        <p:txBody>
          <a:bodyPr vert="horz" lIns="0" tIns="0" rIns="0" bIns="0" anchor="b" anchorCtr="0">
            <a:noAutofit/>
          </a:bodyPr>
          <a:lstStyle/>
          <a:p>
            <a:pPr lvl="0"/>
            <a:fld id="{3362186A-72D1-4D76-B589-74A8EC6E0014}" type="slidenum">
              <a:t>116</a:t>
            </a:fld>
            <a:endParaRPr lang="en-US"/>
          </a:p>
        </p:txBody>
      </p:sp>
      <p:sp>
        <p:nvSpPr>
          <p:cNvPr id="2" name="Образ слайда 1">
            <a:extLst>
              <a:ext uri="{FF2B5EF4-FFF2-40B4-BE49-F238E27FC236}">
                <a16:creationId xmlns:a16="http://schemas.microsoft.com/office/drawing/2014/main" id="{67B1F8EE-C6DC-4C04-B746-99DE5AEF09C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B4C87D1-1E34-4DCE-AD8B-A6C0BECC4B8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117</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7609723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0F749AF-4CC5-4C01-8E2C-82ADA916EBC3}"/>
              </a:ext>
            </a:extLst>
          </p:cNvPr>
          <p:cNvSpPr txBox="1">
            <a:spLocks noGrp="1"/>
          </p:cNvSpPr>
          <p:nvPr>
            <p:ph type="sldNum" sz="quarter" idx="5"/>
          </p:nvPr>
        </p:nvSpPr>
        <p:spPr>
          <a:ln/>
        </p:spPr>
        <p:txBody>
          <a:bodyPr vert="horz" lIns="0" tIns="0" rIns="0" bIns="0" anchor="b" anchorCtr="0">
            <a:noAutofit/>
          </a:bodyPr>
          <a:lstStyle/>
          <a:p>
            <a:pPr lvl="0"/>
            <a:fld id="{349BE44E-27BB-4BCB-90BA-4229E69FEFCF}" type="slidenum">
              <a:t>118</a:t>
            </a:fld>
            <a:endParaRPr lang="en-US"/>
          </a:p>
        </p:txBody>
      </p:sp>
      <p:sp>
        <p:nvSpPr>
          <p:cNvPr id="2" name="Образ слайда 1">
            <a:extLst>
              <a:ext uri="{FF2B5EF4-FFF2-40B4-BE49-F238E27FC236}">
                <a16:creationId xmlns:a16="http://schemas.microsoft.com/office/drawing/2014/main" id="{FD277F67-0719-402D-AD8C-FE4609C83CC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DA38E1D-9E39-47E0-9A80-2B2F862E8E4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5803682-8C41-4988-ACEE-8B2A65E24D72}"/>
              </a:ext>
            </a:extLst>
          </p:cNvPr>
          <p:cNvSpPr txBox="1">
            <a:spLocks noGrp="1"/>
          </p:cNvSpPr>
          <p:nvPr>
            <p:ph type="sldNum" sz="quarter" idx="5"/>
          </p:nvPr>
        </p:nvSpPr>
        <p:spPr>
          <a:ln/>
        </p:spPr>
        <p:txBody>
          <a:bodyPr vert="horz" lIns="0" tIns="0" rIns="0" bIns="0" anchor="b" anchorCtr="0">
            <a:noAutofit/>
          </a:bodyPr>
          <a:lstStyle/>
          <a:p>
            <a:pPr lvl="0"/>
            <a:fld id="{C3365C66-98B5-4665-8EC6-F30109E701BB}" type="slidenum">
              <a:t>119</a:t>
            </a:fld>
            <a:endParaRPr lang="en-US"/>
          </a:p>
        </p:txBody>
      </p:sp>
      <p:sp>
        <p:nvSpPr>
          <p:cNvPr id="2" name="Образ слайда 1">
            <a:extLst>
              <a:ext uri="{FF2B5EF4-FFF2-40B4-BE49-F238E27FC236}">
                <a16:creationId xmlns:a16="http://schemas.microsoft.com/office/drawing/2014/main" id="{9B8AA3C1-FB6B-4E1F-B517-F74C3ECF851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932A6C0-C097-4879-9388-F06A2A0566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65B41FA-23DE-4740-8088-D7D60D726F40}"/>
              </a:ext>
            </a:extLst>
          </p:cNvPr>
          <p:cNvSpPr txBox="1">
            <a:spLocks noGrp="1"/>
          </p:cNvSpPr>
          <p:nvPr>
            <p:ph type="sldNum" sz="quarter" idx="5"/>
          </p:nvPr>
        </p:nvSpPr>
        <p:spPr>
          <a:ln/>
        </p:spPr>
        <p:txBody>
          <a:bodyPr vert="horz" lIns="0" tIns="0" rIns="0" bIns="0" anchor="b" anchorCtr="0">
            <a:noAutofit/>
          </a:bodyPr>
          <a:lstStyle/>
          <a:p>
            <a:pPr lvl="0"/>
            <a:fld id="{753C5341-91C6-49BF-848A-15FB04C50CAD}" type="slidenum">
              <a:t>12</a:t>
            </a:fld>
            <a:endParaRPr lang="en-US"/>
          </a:p>
        </p:txBody>
      </p:sp>
      <p:sp>
        <p:nvSpPr>
          <p:cNvPr id="2" name="Образ слайда 1">
            <a:extLst>
              <a:ext uri="{FF2B5EF4-FFF2-40B4-BE49-F238E27FC236}">
                <a16:creationId xmlns:a16="http://schemas.microsoft.com/office/drawing/2014/main" id="{72C76A7D-3F14-4F33-9A88-7F3E15D9181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00001E7-3FE2-4030-9D45-67D32F35A04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F7A6A83-232F-4B4D-8E8A-A17FB515ECF6}"/>
              </a:ext>
            </a:extLst>
          </p:cNvPr>
          <p:cNvSpPr txBox="1">
            <a:spLocks noGrp="1"/>
          </p:cNvSpPr>
          <p:nvPr>
            <p:ph type="sldNum" sz="quarter" idx="5"/>
          </p:nvPr>
        </p:nvSpPr>
        <p:spPr>
          <a:ln/>
        </p:spPr>
        <p:txBody>
          <a:bodyPr vert="horz" lIns="0" tIns="0" rIns="0" bIns="0" anchor="b" anchorCtr="0">
            <a:noAutofit/>
          </a:bodyPr>
          <a:lstStyle/>
          <a:p>
            <a:pPr lvl="0"/>
            <a:fld id="{879A0A01-3581-41CA-9AD6-7354CC507BD3}" type="slidenum">
              <a:t>120</a:t>
            </a:fld>
            <a:endParaRPr lang="en-US"/>
          </a:p>
        </p:txBody>
      </p:sp>
      <p:sp>
        <p:nvSpPr>
          <p:cNvPr id="2" name="Образ слайда 1">
            <a:extLst>
              <a:ext uri="{FF2B5EF4-FFF2-40B4-BE49-F238E27FC236}">
                <a16:creationId xmlns:a16="http://schemas.microsoft.com/office/drawing/2014/main" id="{E2B51BE9-1FC9-41D2-9597-747BE0D3DFF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749E20A-3D8B-485A-9807-7C9323EB2C6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0200E3A-29A8-4CA8-A580-B59E0FD3CF06}"/>
              </a:ext>
            </a:extLst>
          </p:cNvPr>
          <p:cNvSpPr txBox="1">
            <a:spLocks noGrp="1"/>
          </p:cNvSpPr>
          <p:nvPr>
            <p:ph type="sldNum" sz="quarter" idx="5"/>
          </p:nvPr>
        </p:nvSpPr>
        <p:spPr>
          <a:ln/>
        </p:spPr>
        <p:txBody>
          <a:bodyPr vert="horz" lIns="0" tIns="0" rIns="0" bIns="0" anchor="b" anchorCtr="0">
            <a:noAutofit/>
          </a:bodyPr>
          <a:lstStyle/>
          <a:p>
            <a:pPr lvl="0"/>
            <a:fld id="{D12DBCC1-46E9-43F9-9829-45263E7203BA}" type="slidenum">
              <a:t>121</a:t>
            </a:fld>
            <a:endParaRPr lang="en-US"/>
          </a:p>
        </p:txBody>
      </p:sp>
      <p:sp>
        <p:nvSpPr>
          <p:cNvPr id="2" name="Образ слайда 1">
            <a:extLst>
              <a:ext uri="{FF2B5EF4-FFF2-40B4-BE49-F238E27FC236}">
                <a16:creationId xmlns:a16="http://schemas.microsoft.com/office/drawing/2014/main" id="{523634E8-8950-439B-8419-BA17CA47D30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5A0AF40-0991-4D6D-8AA0-4AB94A458E8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2A71302-26B2-45D0-8078-B20E07CB8469}"/>
              </a:ext>
            </a:extLst>
          </p:cNvPr>
          <p:cNvSpPr txBox="1">
            <a:spLocks noGrp="1"/>
          </p:cNvSpPr>
          <p:nvPr>
            <p:ph type="sldNum" sz="quarter" idx="5"/>
          </p:nvPr>
        </p:nvSpPr>
        <p:spPr>
          <a:ln/>
        </p:spPr>
        <p:txBody>
          <a:bodyPr vert="horz" lIns="0" tIns="0" rIns="0" bIns="0" anchor="b" anchorCtr="0">
            <a:noAutofit/>
          </a:bodyPr>
          <a:lstStyle/>
          <a:p>
            <a:pPr lvl="0"/>
            <a:fld id="{710A946F-DF34-4688-B5B8-897EF2E4082A}" type="slidenum">
              <a:t>122</a:t>
            </a:fld>
            <a:endParaRPr lang="en-US"/>
          </a:p>
        </p:txBody>
      </p:sp>
      <p:sp>
        <p:nvSpPr>
          <p:cNvPr id="2" name="Образ слайда 1">
            <a:extLst>
              <a:ext uri="{FF2B5EF4-FFF2-40B4-BE49-F238E27FC236}">
                <a16:creationId xmlns:a16="http://schemas.microsoft.com/office/drawing/2014/main" id="{228786B2-3077-43D0-A899-428F3BEB9CD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D3F877A-8E05-4EED-A4E2-D76D811FC8C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E0ED33C-4F27-4FD8-9FA4-4E808CB2ED64}"/>
              </a:ext>
            </a:extLst>
          </p:cNvPr>
          <p:cNvSpPr txBox="1">
            <a:spLocks noGrp="1"/>
          </p:cNvSpPr>
          <p:nvPr>
            <p:ph type="sldNum" sz="quarter" idx="5"/>
          </p:nvPr>
        </p:nvSpPr>
        <p:spPr>
          <a:ln/>
        </p:spPr>
        <p:txBody>
          <a:bodyPr vert="horz" lIns="0" tIns="0" rIns="0" bIns="0" anchor="b" anchorCtr="0">
            <a:noAutofit/>
          </a:bodyPr>
          <a:lstStyle/>
          <a:p>
            <a:pPr lvl="0"/>
            <a:fld id="{22FEBEA5-8238-4A05-84D3-16AD38470F5F}" type="slidenum">
              <a:t>123</a:t>
            </a:fld>
            <a:endParaRPr lang="en-US"/>
          </a:p>
        </p:txBody>
      </p:sp>
      <p:sp>
        <p:nvSpPr>
          <p:cNvPr id="2" name="Образ слайда 1">
            <a:extLst>
              <a:ext uri="{FF2B5EF4-FFF2-40B4-BE49-F238E27FC236}">
                <a16:creationId xmlns:a16="http://schemas.microsoft.com/office/drawing/2014/main" id="{B8E7799B-F8C6-43D6-87AB-956431F277E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56015B2-6039-41DB-8F9F-9601B5996F5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49213AA-13FD-4444-96BA-EE8BFB52ED4D}"/>
              </a:ext>
            </a:extLst>
          </p:cNvPr>
          <p:cNvSpPr txBox="1">
            <a:spLocks noGrp="1"/>
          </p:cNvSpPr>
          <p:nvPr>
            <p:ph type="sldNum" sz="quarter" idx="5"/>
          </p:nvPr>
        </p:nvSpPr>
        <p:spPr>
          <a:ln/>
        </p:spPr>
        <p:txBody>
          <a:bodyPr vert="horz" lIns="0" tIns="0" rIns="0" bIns="0" anchor="b" anchorCtr="0">
            <a:noAutofit/>
          </a:bodyPr>
          <a:lstStyle/>
          <a:p>
            <a:pPr lvl="0"/>
            <a:fld id="{F8763A1A-DF8F-474D-980A-0D32C254E97E}" type="slidenum">
              <a:t>124</a:t>
            </a:fld>
            <a:endParaRPr lang="en-US"/>
          </a:p>
        </p:txBody>
      </p:sp>
      <p:sp>
        <p:nvSpPr>
          <p:cNvPr id="2" name="Образ слайда 1">
            <a:extLst>
              <a:ext uri="{FF2B5EF4-FFF2-40B4-BE49-F238E27FC236}">
                <a16:creationId xmlns:a16="http://schemas.microsoft.com/office/drawing/2014/main" id="{572D29CF-5DD0-4F96-B0E2-45E844A34AB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59C95FC-B538-40BC-9718-BE373EDF89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44E7C2C-C7AD-4078-BB93-3A51BCC8834C}"/>
              </a:ext>
            </a:extLst>
          </p:cNvPr>
          <p:cNvSpPr txBox="1">
            <a:spLocks noGrp="1"/>
          </p:cNvSpPr>
          <p:nvPr>
            <p:ph type="sldNum" sz="quarter" idx="5"/>
          </p:nvPr>
        </p:nvSpPr>
        <p:spPr>
          <a:ln/>
        </p:spPr>
        <p:txBody>
          <a:bodyPr vert="horz" lIns="0" tIns="0" rIns="0" bIns="0" anchor="b" anchorCtr="0">
            <a:noAutofit/>
          </a:bodyPr>
          <a:lstStyle/>
          <a:p>
            <a:pPr lvl="0"/>
            <a:fld id="{87CDCA48-08FB-42D0-BA74-4B4A26FFE6A0}" type="slidenum">
              <a:t>125</a:t>
            </a:fld>
            <a:endParaRPr lang="en-US"/>
          </a:p>
        </p:txBody>
      </p:sp>
      <p:sp>
        <p:nvSpPr>
          <p:cNvPr id="2" name="Образ слайда 1">
            <a:extLst>
              <a:ext uri="{FF2B5EF4-FFF2-40B4-BE49-F238E27FC236}">
                <a16:creationId xmlns:a16="http://schemas.microsoft.com/office/drawing/2014/main" id="{A45E83FC-40C9-4944-A162-A221E6E70E7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F73DAE3-B665-4BBC-8BB0-6FC6AE8BB74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5D5B88D-656C-4E3C-8F1C-EB0A3EF5D7D0}"/>
              </a:ext>
            </a:extLst>
          </p:cNvPr>
          <p:cNvSpPr txBox="1">
            <a:spLocks noGrp="1"/>
          </p:cNvSpPr>
          <p:nvPr>
            <p:ph type="sldNum" sz="quarter" idx="5"/>
          </p:nvPr>
        </p:nvSpPr>
        <p:spPr>
          <a:ln/>
        </p:spPr>
        <p:txBody>
          <a:bodyPr vert="horz" lIns="0" tIns="0" rIns="0" bIns="0" anchor="b" anchorCtr="0">
            <a:noAutofit/>
          </a:bodyPr>
          <a:lstStyle/>
          <a:p>
            <a:pPr lvl="0"/>
            <a:fld id="{7766F1D2-1C05-4AAB-BC71-0463F1F9D478}" type="slidenum">
              <a:t>126</a:t>
            </a:fld>
            <a:endParaRPr lang="en-US"/>
          </a:p>
        </p:txBody>
      </p:sp>
      <p:sp>
        <p:nvSpPr>
          <p:cNvPr id="2" name="Образ слайда 1">
            <a:extLst>
              <a:ext uri="{FF2B5EF4-FFF2-40B4-BE49-F238E27FC236}">
                <a16:creationId xmlns:a16="http://schemas.microsoft.com/office/drawing/2014/main" id="{1AE5D94A-7552-497B-9FC7-01AE2F7EACC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7E9F44C-594D-45C0-B2C1-A667EEA1BBC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DB6FE73-1C9C-49C4-9778-CD7BE044D759}"/>
              </a:ext>
            </a:extLst>
          </p:cNvPr>
          <p:cNvSpPr txBox="1">
            <a:spLocks noGrp="1"/>
          </p:cNvSpPr>
          <p:nvPr>
            <p:ph type="sldNum" sz="quarter" idx="5"/>
          </p:nvPr>
        </p:nvSpPr>
        <p:spPr>
          <a:ln/>
        </p:spPr>
        <p:txBody>
          <a:bodyPr vert="horz" lIns="0" tIns="0" rIns="0" bIns="0" anchor="b" anchorCtr="0">
            <a:noAutofit/>
          </a:bodyPr>
          <a:lstStyle/>
          <a:p>
            <a:pPr lvl="0"/>
            <a:fld id="{B112B3E7-0CC2-4DFB-9197-2D5E4BEDA3D3}" type="slidenum">
              <a:t>127</a:t>
            </a:fld>
            <a:endParaRPr lang="en-US"/>
          </a:p>
        </p:txBody>
      </p:sp>
      <p:sp>
        <p:nvSpPr>
          <p:cNvPr id="2" name="Образ слайда 1">
            <a:extLst>
              <a:ext uri="{FF2B5EF4-FFF2-40B4-BE49-F238E27FC236}">
                <a16:creationId xmlns:a16="http://schemas.microsoft.com/office/drawing/2014/main" id="{BFD41DAE-6682-46E3-8B40-454B860C4DB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2E67E8D-5AF3-40CA-8AE6-8B48F5DEC8B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1A78AD-64E1-493B-8287-A4C353E1BE33}"/>
              </a:ext>
            </a:extLst>
          </p:cNvPr>
          <p:cNvSpPr txBox="1">
            <a:spLocks noGrp="1"/>
          </p:cNvSpPr>
          <p:nvPr>
            <p:ph type="sldNum" sz="quarter" idx="5"/>
          </p:nvPr>
        </p:nvSpPr>
        <p:spPr>
          <a:ln/>
        </p:spPr>
        <p:txBody>
          <a:bodyPr vert="horz" lIns="0" tIns="0" rIns="0" bIns="0" anchor="b" anchorCtr="0">
            <a:noAutofit/>
          </a:bodyPr>
          <a:lstStyle/>
          <a:p>
            <a:pPr lvl="0"/>
            <a:fld id="{76BB4C82-9B98-4D90-BDAF-B1681623A411}" type="slidenum">
              <a:t>128</a:t>
            </a:fld>
            <a:endParaRPr lang="en-US"/>
          </a:p>
        </p:txBody>
      </p:sp>
      <p:sp>
        <p:nvSpPr>
          <p:cNvPr id="2" name="Образ слайда 1">
            <a:extLst>
              <a:ext uri="{FF2B5EF4-FFF2-40B4-BE49-F238E27FC236}">
                <a16:creationId xmlns:a16="http://schemas.microsoft.com/office/drawing/2014/main" id="{B9C3A43A-F705-4C69-9883-B1C25C3A9B7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9F367C4-49C0-4AD1-9D1C-231F12E71F1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AF9E07D-18E7-4C72-B1E3-7B2D6A37948A}"/>
              </a:ext>
            </a:extLst>
          </p:cNvPr>
          <p:cNvSpPr txBox="1">
            <a:spLocks noGrp="1"/>
          </p:cNvSpPr>
          <p:nvPr>
            <p:ph type="sldNum" sz="quarter" idx="5"/>
          </p:nvPr>
        </p:nvSpPr>
        <p:spPr>
          <a:ln/>
        </p:spPr>
        <p:txBody>
          <a:bodyPr vert="horz" lIns="0" tIns="0" rIns="0" bIns="0" anchor="b" anchorCtr="0">
            <a:noAutofit/>
          </a:bodyPr>
          <a:lstStyle/>
          <a:p>
            <a:pPr lvl="0"/>
            <a:fld id="{490F3F87-2C6C-4AFC-B033-84702F7970FC}" type="slidenum">
              <a:t>129</a:t>
            </a:fld>
            <a:endParaRPr lang="en-US"/>
          </a:p>
        </p:txBody>
      </p:sp>
      <p:sp>
        <p:nvSpPr>
          <p:cNvPr id="2" name="Образ слайда 1">
            <a:extLst>
              <a:ext uri="{FF2B5EF4-FFF2-40B4-BE49-F238E27FC236}">
                <a16:creationId xmlns:a16="http://schemas.microsoft.com/office/drawing/2014/main" id="{EADBE093-5BCA-44B0-AAF9-16CDA81BB7C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83EAAE-8033-4695-B086-0D53806AD54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7D9C746-8129-49FF-99AD-EA4EFFAFB93E}"/>
              </a:ext>
            </a:extLst>
          </p:cNvPr>
          <p:cNvSpPr txBox="1">
            <a:spLocks noGrp="1"/>
          </p:cNvSpPr>
          <p:nvPr>
            <p:ph type="sldNum" sz="quarter" idx="5"/>
          </p:nvPr>
        </p:nvSpPr>
        <p:spPr>
          <a:ln/>
        </p:spPr>
        <p:txBody>
          <a:bodyPr vert="horz" lIns="0" tIns="0" rIns="0" bIns="0" anchor="b" anchorCtr="0">
            <a:noAutofit/>
          </a:bodyPr>
          <a:lstStyle/>
          <a:p>
            <a:pPr lvl="0"/>
            <a:fld id="{3CBDA7FE-D024-4DA6-926D-42708A8C72D3}" type="slidenum">
              <a:t>13</a:t>
            </a:fld>
            <a:endParaRPr lang="en-US"/>
          </a:p>
        </p:txBody>
      </p:sp>
      <p:sp>
        <p:nvSpPr>
          <p:cNvPr id="2" name="Образ слайда 1">
            <a:extLst>
              <a:ext uri="{FF2B5EF4-FFF2-40B4-BE49-F238E27FC236}">
                <a16:creationId xmlns:a16="http://schemas.microsoft.com/office/drawing/2014/main" id="{7D39F737-C9F9-4D90-AE67-12EFA3C6D40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0E6BB7B-2654-43CE-A3CD-D66BC1AC085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56C14D9-F457-4C1D-8B28-A0AEF0DEDEDC}"/>
              </a:ext>
            </a:extLst>
          </p:cNvPr>
          <p:cNvSpPr txBox="1">
            <a:spLocks noGrp="1"/>
          </p:cNvSpPr>
          <p:nvPr>
            <p:ph type="sldNum" sz="quarter" idx="5"/>
          </p:nvPr>
        </p:nvSpPr>
        <p:spPr>
          <a:ln/>
        </p:spPr>
        <p:txBody>
          <a:bodyPr vert="horz" lIns="0" tIns="0" rIns="0" bIns="0" anchor="b" anchorCtr="0">
            <a:noAutofit/>
          </a:bodyPr>
          <a:lstStyle/>
          <a:p>
            <a:pPr lvl="0"/>
            <a:fld id="{9AD30428-516F-4E18-A024-AE745B22ACBC}" type="slidenum">
              <a:t>130</a:t>
            </a:fld>
            <a:endParaRPr lang="en-US"/>
          </a:p>
        </p:txBody>
      </p:sp>
      <p:sp>
        <p:nvSpPr>
          <p:cNvPr id="2" name="Образ слайда 1">
            <a:extLst>
              <a:ext uri="{FF2B5EF4-FFF2-40B4-BE49-F238E27FC236}">
                <a16:creationId xmlns:a16="http://schemas.microsoft.com/office/drawing/2014/main" id="{D2959833-3841-40EC-AA09-817BB052DD0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734FE6E-9CF9-451C-BE40-52BDAD3A006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78675CE-CF3F-4F95-8208-4A547AAF1284}"/>
              </a:ext>
            </a:extLst>
          </p:cNvPr>
          <p:cNvSpPr txBox="1">
            <a:spLocks noGrp="1"/>
          </p:cNvSpPr>
          <p:nvPr>
            <p:ph type="sldNum" sz="quarter" idx="5"/>
          </p:nvPr>
        </p:nvSpPr>
        <p:spPr>
          <a:ln/>
        </p:spPr>
        <p:txBody>
          <a:bodyPr vert="horz" lIns="0" tIns="0" rIns="0" bIns="0" anchor="b" anchorCtr="0">
            <a:noAutofit/>
          </a:bodyPr>
          <a:lstStyle/>
          <a:p>
            <a:pPr lvl="0"/>
            <a:fld id="{C043E0D8-21A1-4408-84CD-3EC21947A159}" type="slidenum">
              <a:t>131</a:t>
            </a:fld>
            <a:endParaRPr lang="en-US"/>
          </a:p>
        </p:txBody>
      </p:sp>
      <p:sp>
        <p:nvSpPr>
          <p:cNvPr id="2" name="Образ слайда 1">
            <a:extLst>
              <a:ext uri="{FF2B5EF4-FFF2-40B4-BE49-F238E27FC236}">
                <a16:creationId xmlns:a16="http://schemas.microsoft.com/office/drawing/2014/main" id="{72693E99-6A00-4991-8F42-53FB853C10A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ACEAB78-5ED2-4319-9070-7169EF19097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B0F2D5F-868D-4C07-928D-2B46A1C392BE}"/>
              </a:ext>
            </a:extLst>
          </p:cNvPr>
          <p:cNvSpPr txBox="1">
            <a:spLocks noGrp="1"/>
          </p:cNvSpPr>
          <p:nvPr>
            <p:ph type="sldNum" sz="quarter" idx="5"/>
          </p:nvPr>
        </p:nvSpPr>
        <p:spPr>
          <a:ln/>
        </p:spPr>
        <p:txBody>
          <a:bodyPr vert="horz" lIns="0" tIns="0" rIns="0" bIns="0" anchor="b" anchorCtr="0">
            <a:noAutofit/>
          </a:bodyPr>
          <a:lstStyle/>
          <a:p>
            <a:pPr lvl="0"/>
            <a:fld id="{D99CF709-2204-4B46-8500-C525E5105839}" type="slidenum">
              <a:t>132</a:t>
            </a:fld>
            <a:endParaRPr lang="en-US"/>
          </a:p>
        </p:txBody>
      </p:sp>
      <p:sp>
        <p:nvSpPr>
          <p:cNvPr id="2" name="Образ слайда 1">
            <a:extLst>
              <a:ext uri="{FF2B5EF4-FFF2-40B4-BE49-F238E27FC236}">
                <a16:creationId xmlns:a16="http://schemas.microsoft.com/office/drawing/2014/main" id="{11E4F87B-3F84-46BB-BB72-583B8A32ED7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963AC86-0187-40ED-B5C4-B33DD4040E1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800000F-9D41-4ADF-B128-D4ED2F42A882}"/>
              </a:ext>
            </a:extLst>
          </p:cNvPr>
          <p:cNvSpPr txBox="1">
            <a:spLocks noGrp="1"/>
          </p:cNvSpPr>
          <p:nvPr>
            <p:ph type="sldNum" sz="quarter" idx="5"/>
          </p:nvPr>
        </p:nvSpPr>
        <p:spPr>
          <a:ln/>
        </p:spPr>
        <p:txBody>
          <a:bodyPr vert="horz" lIns="0" tIns="0" rIns="0" bIns="0" anchor="b" anchorCtr="0">
            <a:noAutofit/>
          </a:bodyPr>
          <a:lstStyle/>
          <a:p>
            <a:pPr lvl="0"/>
            <a:fld id="{5384F3AB-930C-4EB1-BFC0-4960836B063A}" type="slidenum">
              <a:t>133</a:t>
            </a:fld>
            <a:endParaRPr lang="en-US"/>
          </a:p>
        </p:txBody>
      </p:sp>
      <p:sp>
        <p:nvSpPr>
          <p:cNvPr id="2" name="Образ слайда 1">
            <a:extLst>
              <a:ext uri="{FF2B5EF4-FFF2-40B4-BE49-F238E27FC236}">
                <a16:creationId xmlns:a16="http://schemas.microsoft.com/office/drawing/2014/main" id="{CD794826-8445-4011-9F00-DCD638B91A4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8B279EA-CCBA-46F5-B3FF-B036B55467B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046C64C-3890-412A-BDAD-6786D4F7A777}"/>
              </a:ext>
            </a:extLst>
          </p:cNvPr>
          <p:cNvSpPr txBox="1">
            <a:spLocks noGrp="1"/>
          </p:cNvSpPr>
          <p:nvPr>
            <p:ph type="sldNum" sz="quarter" idx="5"/>
          </p:nvPr>
        </p:nvSpPr>
        <p:spPr>
          <a:ln/>
        </p:spPr>
        <p:txBody>
          <a:bodyPr vert="horz" lIns="0" tIns="0" rIns="0" bIns="0" anchor="b" anchorCtr="0">
            <a:noAutofit/>
          </a:bodyPr>
          <a:lstStyle/>
          <a:p>
            <a:pPr lvl="0"/>
            <a:fld id="{225A6A00-1EBC-4580-ACD3-4178E7626BE5}" type="slidenum">
              <a:t>134</a:t>
            </a:fld>
            <a:endParaRPr lang="en-US"/>
          </a:p>
        </p:txBody>
      </p:sp>
      <p:sp>
        <p:nvSpPr>
          <p:cNvPr id="2" name="Образ слайда 1">
            <a:extLst>
              <a:ext uri="{FF2B5EF4-FFF2-40B4-BE49-F238E27FC236}">
                <a16:creationId xmlns:a16="http://schemas.microsoft.com/office/drawing/2014/main" id="{4B13BBE0-C3F8-4024-8C41-EE60FC58135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3D11A83-7969-4B95-BFEE-122025ECC43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D161C42-5A96-43CD-A13E-19F806C5DBCB}"/>
              </a:ext>
            </a:extLst>
          </p:cNvPr>
          <p:cNvSpPr txBox="1">
            <a:spLocks noGrp="1"/>
          </p:cNvSpPr>
          <p:nvPr>
            <p:ph type="sldNum" sz="quarter" idx="5"/>
          </p:nvPr>
        </p:nvSpPr>
        <p:spPr>
          <a:ln/>
        </p:spPr>
        <p:txBody>
          <a:bodyPr vert="horz" lIns="0" tIns="0" rIns="0" bIns="0" anchor="b" anchorCtr="0">
            <a:noAutofit/>
          </a:bodyPr>
          <a:lstStyle/>
          <a:p>
            <a:pPr lvl="0"/>
            <a:fld id="{A8371AA5-DEF3-47CA-89A8-CE2E172755E2}" type="slidenum">
              <a:t>135</a:t>
            </a:fld>
            <a:endParaRPr lang="en-US"/>
          </a:p>
        </p:txBody>
      </p:sp>
      <p:sp>
        <p:nvSpPr>
          <p:cNvPr id="2" name="Образ слайда 1">
            <a:extLst>
              <a:ext uri="{FF2B5EF4-FFF2-40B4-BE49-F238E27FC236}">
                <a16:creationId xmlns:a16="http://schemas.microsoft.com/office/drawing/2014/main" id="{FDF16134-F6BB-47F5-A311-C95B13D8B9F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A7CC98C-EC26-4E08-95CA-5D0A7B1CE98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136</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96473425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D957CDA-5534-409C-86F6-C585D896C46C}"/>
              </a:ext>
            </a:extLst>
          </p:cNvPr>
          <p:cNvSpPr txBox="1">
            <a:spLocks noGrp="1"/>
          </p:cNvSpPr>
          <p:nvPr>
            <p:ph type="sldNum" sz="quarter" idx="5"/>
          </p:nvPr>
        </p:nvSpPr>
        <p:spPr>
          <a:ln/>
        </p:spPr>
        <p:txBody>
          <a:bodyPr vert="horz" lIns="0" tIns="0" rIns="0" bIns="0" anchor="b" anchorCtr="0">
            <a:noAutofit/>
          </a:bodyPr>
          <a:lstStyle/>
          <a:p>
            <a:pPr lvl="0"/>
            <a:fld id="{A05D7804-D0CF-45ED-8E1D-6F80560DD019}" type="slidenum">
              <a:t>137</a:t>
            </a:fld>
            <a:endParaRPr lang="en-US"/>
          </a:p>
        </p:txBody>
      </p:sp>
      <p:sp>
        <p:nvSpPr>
          <p:cNvPr id="2" name="Образ слайда 1">
            <a:extLst>
              <a:ext uri="{FF2B5EF4-FFF2-40B4-BE49-F238E27FC236}">
                <a16:creationId xmlns:a16="http://schemas.microsoft.com/office/drawing/2014/main" id="{3EF5206E-4C14-4DAC-B27F-E81D7E8363C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7B09359-D2E3-4E72-B985-6A5459D38E6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227F3C7-4CC3-405E-B5BE-C810CB1B8614}"/>
              </a:ext>
            </a:extLst>
          </p:cNvPr>
          <p:cNvSpPr txBox="1">
            <a:spLocks noGrp="1"/>
          </p:cNvSpPr>
          <p:nvPr>
            <p:ph type="sldNum" sz="quarter" idx="5"/>
          </p:nvPr>
        </p:nvSpPr>
        <p:spPr>
          <a:ln/>
        </p:spPr>
        <p:txBody>
          <a:bodyPr vert="horz" lIns="0" tIns="0" rIns="0" bIns="0" anchor="b" anchorCtr="0">
            <a:noAutofit/>
          </a:bodyPr>
          <a:lstStyle/>
          <a:p>
            <a:pPr lvl="0"/>
            <a:fld id="{92920449-DD28-42BE-9985-996FB2B4F85F}" type="slidenum">
              <a:t>138</a:t>
            </a:fld>
            <a:endParaRPr lang="en-US"/>
          </a:p>
        </p:txBody>
      </p:sp>
      <p:sp>
        <p:nvSpPr>
          <p:cNvPr id="2" name="Образ слайда 1">
            <a:extLst>
              <a:ext uri="{FF2B5EF4-FFF2-40B4-BE49-F238E27FC236}">
                <a16:creationId xmlns:a16="http://schemas.microsoft.com/office/drawing/2014/main" id="{4E184C21-22FE-4286-B6FA-30DEDC0FBB1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D0CD079-358B-4474-BDA0-21D09640F67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4F7EB5B-4A0A-445E-9B2A-C31381AC0647}"/>
              </a:ext>
            </a:extLst>
          </p:cNvPr>
          <p:cNvSpPr txBox="1">
            <a:spLocks noGrp="1"/>
          </p:cNvSpPr>
          <p:nvPr>
            <p:ph type="sldNum" sz="quarter" idx="5"/>
          </p:nvPr>
        </p:nvSpPr>
        <p:spPr>
          <a:ln/>
        </p:spPr>
        <p:txBody>
          <a:bodyPr vert="horz" lIns="0" tIns="0" rIns="0" bIns="0" anchor="b" anchorCtr="0">
            <a:noAutofit/>
          </a:bodyPr>
          <a:lstStyle/>
          <a:p>
            <a:pPr lvl="0"/>
            <a:fld id="{97BA4AB0-C1E2-4379-998A-0363946BB4A8}" type="slidenum">
              <a:t>139</a:t>
            </a:fld>
            <a:endParaRPr lang="en-US"/>
          </a:p>
        </p:txBody>
      </p:sp>
      <p:sp>
        <p:nvSpPr>
          <p:cNvPr id="2" name="Образ слайда 1">
            <a:extLst>
              <a:ext uri="{FF2B5EF4-FFF2-40B4-BE49-F238E27FC236}">
                <a16:creationId xmlns:a16="http://schemas.microsoft.com/office/drawing/2014/main" id="{6AAA7AD4-C942-4ABA-AE80-D6B8E97201A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30A8F48-171E-4D0B-AB0D-6261203817D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14</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r>
              <a:rPr lang="en-US"/>
              <a:t>Trigraph Equivalent </a:t>
            </a:r>
            <a:br>
              <a:rPr lang="ru-RU"/>
            </a:br>
            <a:r>
              <a:rPr lang="en-US"/>
              <a:t>??= # </a:t>
            </a:r>
            <a:br>
              <a:rPr lang="ru-RU"/>
            </a:br>
            <a:r>
              <a:rPr lang="en-US"/>
              <a:t>??/ \ </a:t>
            </a:r>
            <a:br>
              <a:rPr lang="ru-RU"/>
            </a:br>
            <a:r>
              <a:rPr lang="en-US"/>
              <a:t>??' ^ </a:t>
            </a:r>
            <a:br>
              <a:rPr lang="ru-RU"/>
            </a:br>
            <a:r>
              <a:rPr lang="en-US"/>
              <a:t>??( [ </a:t>
            </a:r>
            <a:br>
              <a:rPr lang="ru-RU"/>
            </a:br>
            <a:r>
              <a:rPr lang="en-US"/>
              <a:t>??) ] </a:t>
            </a:r>
            <a:br>
              <a:rPr lang="ru-RU"/>
            </a:br>
            <a:r>
              <a:rPr lang="en-US"/>
              <a:t>??! | </a:t>
            </a:r>
            <a:br>
              <a:rPr lang="ru-RU"/>
            </a:br>
            <a:r>
              <a:rPr lang="en-US"/>
              <a:t>??&lt; { </a:t>
            </a:r>
            <a:br>
              <a:rPr lang="ru-RU"/>
            </a:br>
            <a:r>
              <a:rPr lang="en-US"/>
              <a:t>??&gt; } </a:t>
            </a:r>
            <a:br>
              <a:rPr lang="ru-RU"/>
            </a:br>
            <a:r>
              <a:rPr lang="en-US"/>
              <a:t>??- ~</a:t>
            </a:r>
            <a:endParaRPr lang="ru-RU"/>
          </a:p>
          <a:p>
            <a:r>
              <a:rPr lang="en-US"/>
              <a:t>Digraph Equivalent </a:t>
            </a:r>
            <a:endParaRPr lang="ru-RU"/>
          </a:p>
          <a:p>
            <a:r>
              <a:rPr lang="en-US"/>
              <a:t>&lt;: [ </a:t>
            </a:r>
            <a:endParaRPr lang="ru-RU"/>
          </a:p>
          <a:p>
            <a:r>
              <a:rPr lang="en-US"/>
              <a:t>:&gt; ] </a:t>
            </a:r>
            <a:endParaRPr lang="ru-RU"/>
          </a:p>
          <a:p>
            <a:r>
              <a:rPr lang="en-US"/>
              <a:t>&lt;% { </a:t>
            </a:r>
            <a:endParaRPr lang="ru-RU"/>
          </a:p>
          <a:p>
            <a:r>
              <a:rPr lang="en-US"/>
              <a:t>%&gt; } </a:t>
            </a:r>
            <a:endParaRPr lang="ru-RU"/>
          </a:p>
          <a:p>
            <a:r>
              <a:rPr lang="en-US"/>
              <a:t>%: #</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7A18247-3C36-4B8C-9515-EAB530981009}"/>
              </a:ext>
            </a:extLst>
          </p:cNvPr>
          <p:cNvSpPr txBox="1">
            <a:spLocks noGrp="1"/>
          </p:cNvSpPr>
          <p:nvPr>
            <p:ph type="sldNum" sz="quarter" idx="5"/>
          </p:nvPr>
        </p:nvSpPr>
        <p:spPr>
          <a:ln/>
        </p:spPr>
        <p:txBody>
          <a:bodyPr vert="horz" lIns="0" tIns="0" rIns="0" bIns="0" anchor="b" anchorCtr="0">
            <a:noAutofit/>
          </a:bodyPr>
          <a:lstStyle/>
          <a:p>
            <a:pPr lvl="0"/>
            <a:fld id="{9C5632C3-9782-4800-9950-9D22CC31359F}" type="slidenum">
              <a:t>140</a:t>
            </a:fld>
            <a:endParaRPr lang="en-US"/>
          </a:p>
        </p:txBody>
      </p:sp>
      <p:sp>
        <p:nvSpPr>
          <p:cNvPr id="2" name="Образ слайда 1">
            <a:extLst>
              <a:ext uri="{FF2B5EF4-FFF2-40B4-BE49-F238E27FC236}">
                <a16:creationId xmlns:a16="http://schemas.microsoft.com/office/drawing/2014/main" id="{F8918E44-05C6-426E-95F4-F5482889811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0DEB681-3699-4A0C-B681-52320FA43E7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1F951A9-5A06-4966-AB40-7AC0BF1A43FA}"/>
              </a:ext>
            </a:extLst>
          </p:cNvPr>
          <p:cNvSpPr txBox="1">
            <a:spLocks noGrp="1"/>
          </p:cNvSpPr>
          <p:nvPr>
            <p:ph type="sldNum" sz="quarter" idx="5"/>
          </p:nvPr>
        </p:nvSpPr>
        <p:spPr>
          <a:ln/>
        </p:spPr>
        <p:txBody>
          <a:bodyPr vert="horz" lIns="0" tIns="0" rIns="0" bIns="0" anchor="b" anchorCtr="0">
            <a:noAutofit/>
          </a:bodyPr>
          <a:lstStyle/>
          <a:p>
            <a:pPr lvl="0"/>
            <a:fld id="{C152B0A2-AA1A-432D-B846-0260DFD752FC}" type="slidenum">
              <a:t>141</a:t>
            </a:fld>
            <a:endParaRPr lang="en-US"/>
          </a:p>
        </p:txBody>
      </p:sp>
      <p:sp>
        <p:nvSpPr>
          <p:cNvPr id="2" name="Образ слайда 1">
            <a:extLst>
              <a:ext uri="{FF2B5EF4-FFF2-40B4-BE49-F238E27FC236}">
                <a16:creationId xmlns:a16="http://schemas.microsoft.com/office/drawing/2014/main" id="{84AF7E0A-7184-4B7B-BE7D-CA90B5D5949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355A2A9-4F69-4FF8-AA80-40C952D476E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4949729-30AC-4606-9671-CAA07C273472}"/>
              </a:ext>
            </a:extLst>
          </p:cNvPr>
          <p:cNvSpPr txBox="1">
            <a:spLocks noGrp="1"/>
          </p:cNvSpPr>
          <p:nvPr>
            <p:ph type="sldNum" sz="quarter" idx="5"/>
          </p:nvPr>
        </p:nvSpPr>
        <p:spPr>
          <a:ln/>
        </p:spPr>
        <p:txBody>
          <a:bodyPr vert="horz" lIns="0" tIns="0" rIns="0" bIns="0" anchor="b" anchorCtr="0">
            <a:noAutofit/>
          </a:bodyPr>
          <a:lstStyle/>
          <a:p>
            <a:pPr lvl="0"/>
            <a:fld id="{BFB97C36-96C3-4C11-809F-C22FB3430176}" type="slidenum">
              <a:t>142</a:t>
            </a:fld>
            <a:endParaRPr lang="en-US"/>
          </a:p>
        </p:txBody>
      </p:sp>
      <p:sp>
        <p:nvSpPr>
          <p:cNvPr id="2" name="Образ слайда 1">
            <a:extLst>
              <a:ext uri="{FF2B5EF4-FFF2-40B4-BE49-F238E27FC236}">
                <a16:creationId xmlns:a16="http://schemas.microsoft.com/office/drawing/2014/main" id="{B3915CD8-BC91-4A1F-A59C-FD9AFD28835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EF1B28C-71D3-4AB2-B3D3-327BAA4F0C6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FB24208-B1C4-452F-A28C-5850BC6A091F}"/>
              </a:ext>
            </a:extLst>
          </p:cNvPr>
          <p:cNvSpPr txBox="1">
            <a:spLocks noGrp="1"/>
          </p:cNvSpPr>
          <p:nvPr>
            <p:ph type="sldNum" sz="quarter" idx="5"/>
          </p:nvPr>
        </p:nvSpPr>
        <p:spPr>
          <a:ln/>
        </p:spPr>
        <p:txBody>
          <a:bodyPr vert="horz" lIns="0" tIns="0" rIns="0" bIns="0" anchor="b" anchorCtr="0">
            <a:noAutofit/>
          </a:bodyPr>
          <a:lstStyle/>
          <a:p>
            <a:pPr lvl="0"/>
            <a:fld id="{7969819D-F381-40D9-87B4-C0790D10D53D}" type="slidenum">
              <a:t>143</a:t>
            </a:fld>
            <a:endParaRPr lang="en-US"/>
          </a:p>
        </p:txBody>
      </p:sp>
      <p:sp>
        <p:nvSpPr>
          <p:cNvPr id="2" name="Образ слайда 1">
            <a:extLst>
              <a:ext uri="{FF2B5EF4-FFF2-40B4-BE49-F238E27FC236}">
                <a16:creationId xmlns:a16="http://schemas.microsoft.com/office/drawing/2014/main" id="{56B14FF7-BC79-48F2-9BCF-E2241625A40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3A0C1D4-D577-46D8-A6CC-2A630ABF11D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6184AA0-6CE7-4F03-823A-F31A24F840CE}"/>
              </a:ext>
            </a:extLst>
          </p:cNvPr>
          <p:cNvSpPr txBox="1">
            <a:spLocks noGrp="1"/>
          </p:cNvSpPr>
          <p:nvPr>
            <p:ph type="sldNum" sz="quarter" idx="5"/>
          </p:nvPr>
        </p:nvSpPr>
        <p:spPr>
          <a:ln/>
        </p:spPr>
        <p:txBody>
          <a:bodyPr vert="horz" lIns="0" tIns="0" rIns="0" bIns="0" anchor="b" anchorCtr="0">
            <a:noAutofit/>
          </a:bodyPr>
          <a:lstStyle/>
          <a:p>
            <a:pPr lvl="0"/>
            <a:fld id="{1AC18D6C-9FEA-491D-AFFB-2AEC51F5B42A}" type="slidenum">
              <a:t>144</a:t>
            </a:fld>
            <a:endParaRPr lang="en-US"/>
          </a:p>
        </p:txBody>
      </p:sp>
      <p:sp>
        <p:nvSpPr>
          <p:cNvPr id="2" name="Образ слайда 1">
            <a:extLst>
              <a:ext uri="{FF2B5EF4-FFF2-40B4-BE49-F238E27FC236}">
                <a16:creationId xmlns:a16="http://schemas.microsoft.com/office/drawing/2014/main" id="{62F39CA4-BB65-4803-9834-86D1845347D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F5159D1-0FD1-425D-927B-4A38B34DD74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D09E7EC-E70D-41E1-B108-470D032E9C5C}"/>
              </a:ext>
            </a:extLst>
          </p:cNvPr>
          <p:cNvSpPr txBox="1">
            <a:spLocks noGrp="1"/>
          </p:cNvSpPr>
          <p:nvPr>
            <p:ph type="sldNum" sz="quarter" idx="5"/>
          </p:nvPr>
        </p:nvSpPr>
        <p:spPr>
          <a:ln/>
        </p:spPr>
        <p:txBody>
          <a:bodyPr vert="horz" lIns="0" tIns="0" rIns="0" bIns="0" anchor="b" anchorCtr="0">
            <a:noAutofit/>
          </a:bodyPr>
          <a:lstStyle/>
          <a:p>
            <a:pPr lvl="0"/>
            <a:fld id="{73A1B2E8-488F-41E5-AB0D-C0EF58AA5C37}" type="slidenum">
              <a:t>145</a:t>
            </a:fld>
            <a:endParaRPr lang="en-US"/>
          </a:p>
        </p:txBody>
      </p:sp>
      <p:sp>
        <p:nvSpPr>
          <p:cNvPr id="2" name="Образ слайда 1">
            <a:extLst>
              <a:ext uri="{FF2B5EF4-FFF2-40B4-BE49-F238E27FC236}">
                <a16:creationId xmlns:a16="http://schemas.microsoft.com/office/drawing/2014/main" id="{BD367522-3459-435B-A1EB-BB08727B6F8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A428814-64AB-42E2-85F4-C2E1B57A4FA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8D813B-17C0-415D-9DBE-133A05AE19B6}"/>
              </a:ext>
            </a:extLst>
          </p:cNvPr>
          <p:cNvSpPr txBox="1">
            <a:spLocks noGrp="1"/>
          </p:cNvSpPr>
          <p:nvPr>
            <p:ph type="sldNum" sz="quarter" idx="5"/>
          </p:nvPr>
        </p:nvSpPr>
        <p:spPr>
          <a:ln/>
        </p:spPr>
        <p:txBody>
          <a:bodyPr vert="horz" lIns="0" tIns="0" rIns="0" bIns="0" anchor="b" anchorCtr="0">
            <a:noAutofit/>
          </a:bodyPr>
          <a:lstStyle/>
          <a:p>
            <a:pPr lvl="0"/>
            <a:fld id="{8CC0028C-477D-4A7A-A3DF-31D69CEC4BFF}" type="slidenum">
              <a:t>146</a:t>
            </a:fld>
            <a:endParaRPr lang="en-US"/>
          </a:p>
        </p:txBody>
      </p:sp>
      <p:sp>
        <p:nvSpPr>
          <p:cNvPr id="2" name="Образ слайда 1">
            <a:extLst>
              <a:ext uri="{FF2B5EF4-FFF2-40B4-BE49-F238E27FC236}">
                <a16:creationId xmlns:a16="http://schemas.microsoft.com/office/drawing/2014/main" id="{F31E89E8-A873-4D6E-9D5F-1377CC4F0EB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D8090E6-B765-49A8-A8A5-8BC5790E540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15F5920-0E21-4C80-AC0B-CE43FCD74BB6}"/>
              </a:ext>
            </a:extLst>
          </p:cNvPr>
          <p:cNvSpPr txBox="1">
            <a:spLocks noGrp="1"/>
          </p:cNvSpPr>
          <p:nvPr>
            <p:ph type="sldNum" sz="quarter" idx="5"/>
          </p:nvPr>
        </p:nvSpPr>
        <p:spPr>
          <a:ln/>
        </p:spPr>
        <p:txBody>
          <a:bodyPr vert="horz" lIns="0" tIns="0" rIns="0" bIns="0" anchor="b" anchorCtr="0">
            <a:noAutofit/>
          </a:bodyPr>
          <a:lstStyle/>
          <a:p>
            <a:pPr lvl="0"/>
            <a:fld id="{9B29F099-495A-4360-A8D0-01C38A6157EC}" type="slidenum">
              <a:t>147</a:t>
            </a:fld>
            <a:endParaRPr lang="en-US"/>
          </a:p>
        </p:txBody>
      </p:sp>
      <p:sp>
        <p:nvSpPr>
          <p:cNvPr id="2" name="Образ слайда 1">
            <a:extLst>
              <a:ext uri="{FF2B5EF4-FFF2-40B4-BE49-F238E27FC236}">
                <a16:creationId xmlns:a16="http://schemas.microsoft.com/office/drawing/2014/main" id="{34873A6C-2E55-4052-81B3-63F1433A929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507BAD3-6A57-4B32-B262-8D2EFAFC80F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C2E3893-7631-44D4-983C-388ACB0E4C05}"/>
              </a:ext>
            </a:extLst>
          </p:cNvPr>
          <p:cNvSpPr txBox="1">
            <a:spLocks noGrp="1"/>
          </p:cNvSpPr>
          <p:nvPr>
            <p:ph type="sldNum" sz="quarter" idx="5"/>
          </p:nvPr>
        </p:nvSpPr>
        <p:spPr>
          <a:ln/>
        </p:spPr>
        <p:txBody>
          <a:bodyPr vert="horz" lIns="0" tIns="0" rIns="0" bIns="0" anchor="b" anchorCtr="0">
            <a:noAutofit/>
          </a:bodyPr>
          <a:lstStyle/>
          <a:p>
            <a:pPr lvl="0"/>
            <a:fld id="{ECB6F57A-C29D-44D5-8B6D-8486E983641F}" type="slidenum">
              <a:t>148</a:t>
            </a:fld>
            <a:endParaRPr lang="en-US"/>
          </a:p>
        </p:txBody>
      </p:sp>
      <p:sp>
        <p:nvSpPr>
          <p:cNvPr id="2" name="Образ слайда 1">
            <a:extLst>
              <a:ext uri="{FF2B5EF4-FFF2-40B4-BE49-F238E27FC236}">
                <a16:creationId xmlns:a16="http://schemas.microsoft.com/office/drawing/2014/main" id="{D6BCB8D6-CFD3-487D-A42A-0AB4215F2CB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B67D39E-DECD-471B-B17A-C2684E7A923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389DA9-A6B6-44AF-8A6E-A6B45116CCA3}"/>
              </a:ext>
            </a:extLst>
          </p:cNvPr>
          <p:cNvSpPr txBox="1">
            <a:spLocks noGrp="1"/>
          </p:cNvSpPr>
          <p:nvPr>
            <p:ph type="sldNum" sz="quarter" idx="5"/>
          </p:nvPr>
        </p:nvSpPr>
        <p:spPr>
          <a:ln/>
        </p:spPr>
        <p:txBody>
          <a:bodyPr vert="horz" lIns="0" tIns="0" rIns="0" bIns="0" anchor="b" anchorCtr="0">
            <a:noAutofit/>
          </a:bodyPr>
          <a:lstStyle/>
          <a:p>
            <a:pPr lvl="0"/>
            <a:fld id="{C77A43D7-40D4-44E3-AED0-AF17B1ECB445}" type="slidenum">
              <a:t>149</a:t>
            </a:fld>
            <a:endParaRPr lang="en-US"/>
          </a:p>
        </p:txBody>
      </p:sp>
      <p:sp>
        <p:nvSpPr>
          <p:cNvPr id="2" name="Образ слайда 1">
            <a:extLst>
              <a:ext uri="{FF2B5EF4-FFF2-40B4-BE49-F238E27FC236}">
                <a16:creationId xmlns:a16="http://schemas.microsoft.com/office/drawing/2014/main" id="{68985548-8AFF-4D23-8995-00C7A5417EB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EA3983A-04B7-41D0-99FC-EBE02DFA105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15</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r>
              <a:rPr lang="en-US"/>
              <a:t>int trigraphsavailable() // returns 0 or 1; language standard C99 or later </a:t>
            </a:r>
            <a:br>
              <a:rPr lang="en-US"/>
            </a:br>
            <a:r>
              <a:rPr lang="en-US"/>
              <a:t>{ </a:t>
            </a:r>
            <a:br>
              <a:rPr lang="en-US"/>
            </a:br>
            <a:r>
              <a:rPr lang="en-US"/>
              <a:t>// are trigraphs available??/</a:t>
            </a:r>
            <a:br>
              <a:rPr lang="en-US"/>
            </a:br>
            <a:r>
              <a:rPr lang="en-US"/>
              <a:t>return 0; </a:t>
            </a:r>
            <a:br>
              <a:rPr lang="en-US"/>
            </a:br>
            <a:r>
              <a:rPr lang="en-US"/>
              <a:t>return 1; </a:t>
            </a:r>
            <a:br>
              <a:rPr lang="en-US"/>
            </a:br>
            <a:r>
              <a:rPr lang="en-US"/>
              <a:t>}</a:t>
            </a:r>
          </a:p>
        </p:txBody>
      </p:sp>
    </p:spTree>
    <p:extLst>
      <p:ext uri="{BB962C8B-B14F-4D97-AF65-F5344CB8AC3E}">
        <p14:creationId xmlns:p14="http://schemas.microsoft.com/office/powerpoint/2010/main" val="201639671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BABF70-42D8-418A-B23E-65D9FCF5A72A}"/>
              </a:ext>
            </a:extLst>
          </p:cNvPr>
          <p:cNvSpPr txBox="1">
            <a:spLocks noGrp="1"/>
          </p:cNvSpPr>
          <p:nvPr>
            <p:ph type="sldNum" sz="quarter" idx="5"/>
          </p:nvPr>
        </p:nvSpPr>
        <p:spPr>
          <a:ln/>
        </p:spPr>
        <p:txBody>
          <a:bodyPr vert="horz" lIns="0" tIns="0" rIns="0" bIns="0" anchor="b" anchorCtr="0">
            <a:noAutofit/>
          </a:bodyPr>
          <a:lstStyle/>
          <a:p>
            <a:pPr lvl="0"/>
            <a:fld id="{F9E9F96F-2814-4511-B6F0-D9D15F66E540}" type="slidenum">
              <a:t>150</a:t>
            </a:fld>
            <a:endParaRPr lang="en-US"/>
          </a:p>
        </p:txBody>
      </p:sp>
      <p:sp>
        <p:nvSpPr>
          <p:cNvPr id="2" name="Образ слайда 1">
            <a:extLst>
              <a:ext uri="{FF2B5EF4-FFF2-40B4-BE49-F238E27FC236}">
                <a16:creationId xmlns:a16="http://schemas.microsoft.com/office/drawing/2014/main" id="{B44F0E16-DE2A-4D2C-A03C-3A5FDD4ECC1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CDF3443-DA9A-4930-97A7-335195605E4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0A8C81A-5E3A-4A05-AC51-3C4215D6E830}"/>
              </a:ext>
            </a:extLst>
          </p:cNvPr>
          <p:cNvSpPr txBox="1">
            <a:spLocks noGrp="1"/>
          </p:cNvSpPr>
          <p:nvPr>
            <p:ph type="sldNum" sz="quarter" idx="5"/>
          </p:nvPr>
        </p:nvSpPr>
        <p:spPr>
          <a:ln/>
        </p:spPr>
        <p:txBody>
          <a:bodyPr vert="horz" lIns="0" tIns="0" rIns="0" bIns="0" anchor="b" anchorCtr="0">
            <a:noAutofit/>
          </a:bodyPr>
          <a:lstStyle/>
          <a:p>
            <a:pPr lvl="0"/>
            <a:fld id="{0975E27C-E50C-4838-84BE-20A2DE1ACDB5}" type="slidenum">
              <a:t>151</a:t>
            </a:fld>
            <a:endParaRPr lang="en-US"/>
          </a:p>
        </p:txBody>
      </p:sp>
      <p:sp>
        <p:nvSpPr>
          <p:cNvPr id="2" name="Образ слайда 1">
            <a:extLst>
              <a:ext uri="{FF2B5EF4-FFF2-40B4-BE49-F238E27FC236}">
                <a16:creationId xmlns:a16="http://schemas.microsoft.com/office/drawing/2014/main" id="{23D2882A-BC5B-48FB-99CB-7253A79D3D6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D0FF338-03E0-452F-92C9-9CA32912676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152</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9180559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999AB08-18D4-4EC9-B097-C23365D00210}"/>
              </a:ext>
            </a:extLst>
          </p:cNvPr>
          <p:cNvSpPr txBox="1">
            <a:spLocks noGrp="1"/>
          </p:cNvSpPr>
          <p:nvPr>
            <p:ph type="sldNum" sz="quarter" idx="5"/>
          </p:nvPr>
        </p:nvSpPr>
        <p:spPr>
          <a:ln/>
        </p:spPr>
        <p:txBody>
          <a:bodyPr vert="horz" lIns="0" tIns="0" rIns="0" bIns="0" anchor="b" anchorCtr="0">
            <a:noAutofit/>
          </a:bodyPr>
          <a:lstStyle/>
          <a:p>
            <a:pPr lvl="0"/>
            <a:fld id="{E29BB34D-ADB5-46B2-A5C6-6492609EB5C5}" type="slidenum">
              <a:t>153</a:t>
            </a:fld>
            <a:endParaRPr lang="en-US"/>
          </a:p>
        </p:txBody>
      </p:sp>
      <p:sp>
        <p:nvSpPr>
          <p:cNvPr id="2" name="Образ слайда 1">
            <a:extLst>
              <a:ext uri="{FF2B5EF4-FFF2-40B4-BE49-F238E27FC236}">
                <a16:creationId xmlns:a16="http://schemas.microsoft.com/office/drawing/2014/main" id="{85C473E5-635B-4604-BB8F-BFF1BFADC19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3F59F8F-D630-4FE5-9D26-2CB775546BD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A05B489-5773-40DC-A07F-82C29F7ECCB1}"/>
              </a:ext>
            </a:extLst>
          </p:cNvPr>
          <p:cNvSpPr txBox="1">
            <a:spLocks noGrp="1"/>
          </p:cNvSpPr>
          <p:nvPr>
            <p:ph type="sldNum" sz="quarter" idx="5"/>
          </p:nvPr>
        </p:nvSpPr>
        <p:spPr>
          <a:ln/>
        </p:spPr>
        <p:txBody>
          <a:bodyPr vert="horz" lIns="0" tIns="0" rIns="0" bIns="0" anchor="b" anchorCtr="0">
            <a:noAutofit/>
          </a:bodyPr>
          <a:lstStyle/>
          <a:p>
            <a:pPr lvl="0"/>
            <a:fld id="{6D5C3839-4DE8-498E-8F1E-8CCC4515C943}" type="slidenum">
              <a:t>154</a:t>
            </a:fld>
            <a:endParaRPr lang="en-US"/>
          </a:p>
        </p:txBody>
      </p:sp>
      <p:sp>
        <p:nvSpPr>
          <p:cNvPr id="2" name="Образ слайда 1">
            <a:extLst>
              <a:ext uri="{FF2B5EF4-FFF2-40B4-BE49-F238E27FC236}">
                <a16:creationId xmlns:a16="http://schemas.microsoft.com/office/drawing/2014/main" id="{7E188779-67DA-4138-8C7A-C4C4295EED2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3271E18-EF8F-4D8D-92D6-486D2468D83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62934B6-C451-4AAB-BD68-4E655AA3BE52}"/>
              </a:ext>
            </a:extLst>
          </p:cNvPr>
          <p:cNvSpPr txBox="1">
            <a:spLocks noGrp="1"/>
          </p:cNvSpPr>
          <p:nvPr>
            <p:ph type="sldNum" sz="quarter" idx="5"/>
          </p:nvPr>
        </p:nvSpPr>
        <p:spPr>
          <a:ln/>
        </p:spPr>
        <p:txBody>
          <a:bodyPr vert="horz" lIns="0" tIns="0" rIns="0" bIns="0" anchor="b" anchorCtr="0">
            <a:noAutofit/>
          </a:bodyPr>
          <a:lstStyle/>
          <a:p>
            <a:pPr lvl="0"/>
            <a:fld id="{68C49952-76CC-4064-93A3-64AFBCE80EEE}" type="slidenum">
              <a:t>155</a:t>
            </a:fld>
            <a:endParaRPr lang="en-US"/>
          </a:p>
        </p:txBody>
      </p:sp>
      <p:sp>
        <p:nvSpPr>
          <p:cNvPr id="2" name="Образ слайда 1">
            <a:extLst>
              <a:ext uri="{FF2B5EF4-FFF2-40B4-BE49-F238E27FC236}">
                <a16:creationId xmlns:a16="http://schemas.microsoft.com/office/drawing/2014/main" id="{9E9AD528-F1E9-4604-B78B-BB7C106CDD9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33A129C-DCCA-4D1D-9C3E-EA7E6892B18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C77BF94-5434-42CD-9C80-FE4B4209B7CB}"/>
              </a:ext>
            </a:extLst>
          </p:cNvPr>
          <p:cNvSpPr txBox="1">
            <a:spLocks noGrp="1"/>
          </p:cNvSpPr>
          <p:nvPr>
            <p:ph type="sldNum" sz="quarter" idx="5"/>
          </p:nvPr>
        </p:nvSpPr>
        <p:spPr>
          <a:ln/>
        </p:spPr>
        <p:txBody>
          <a:bodyPr vert="horz" lIns="0" tIns="0" rIns="0" bIns="0" anchor="b" anchorCtr="0">
            <a:noAutofit/>
          </a:bodyPr>
          <a:lstStyle/>
          <a:p>
            <a:pPr lvl="0"/>
            <a:fld id="{0115EC6C-AEE3-4E48-9A2B-2FB41B20C4B3}" type="slidenum">
              <a:t>156</a:t>
            </a:fld>
            <a:endParaRPr lang="en-US"/>
          </a:p>
        </p:txBody>
      </p:sp>
      <p:sp>
        <p:nvSpPr>
          <p:cNvPr id="2" name="Образ слайда 1">
            <a:extLst>
              <a:ext uri="{FF2B5EF4-FFF2-40B4-BE49-F238E27FC236}">
                <a16:creationId xmlns:a16="http://schemas.microsoft.com/office/drawing/2014/main" id="{24A919F8-BADC-47D7-9048-D6E008DB1D2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56CE24A-99A0-49AD-BD80-3687C75D757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9A5A4E8-E09F-4F88-A4E4-F06BACDE34EE}"/>
              </a:ext>
            </a:extLst>
          </p:cNvPr>
          <p:cNvSpPr txBox="1">
            <a:spLocks noGrp="1"/>
          </p:cNvSpPr>
          <p:nvPr>
            <p:ph type="sldNum" sz="quarter" idx="5"/>
          </p:nvPr>
        </p:nvSpPr>
        <p:spPr>
          <a:ln/>
        </p:spPr>
        <p:txBody>
          <a:bodyPr vert="horz" lIns="0" tIns="0" rIns="0" bIns="0" anchor="b" anchorCtr="0">
            <a:noAutofit/>
          </a:bodyPr>
          <a:lstStyle/>
          <a:p>
            <a:pPr lvl="0"/>
            <a:fld id="{BF60AABD-99B0-461A-B77B-80A326E95EC1}" type="slidenum">
              <a:t>157</a:t>
            </a:fld>
            <a:endParaRPr lang="en-US"/>
          </a:p>
        </p:txBody>
      </p:sp>
      <p:sp>
        <p:nvSpPr>
          <p:cNvPr id="2" name="Образ слайда 1">
            <a:extLst>
              <a:ext uri="{FF2B5EF4-FFF2-40B4-BE49-F238E27FC236}">
                <a16:creationId xmlns:a16="http://schemas.microsoft.com/office/drawing/2014/main" id="{F9114D9A-1A45-4FD0-BA2C-FE71DCD4040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A2C467A-95BA-4CF7-AC8F-D231DBD9AE8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402D1B3-CFA4-4D7D-B62C-F270046EC971}"/>
              </a:ext>
            </a:extLst>
          </p:cNvPr>
          <p:cNvSpPr txBox="1">
            <a:spLocks noGrp="1"/>
          </p:cNvSpPr>
          <p:nvPr>
            <p:ph type="sldNum" sz="quarter" idx="5"/>
          </p:nvPr>
        </p:nvSpPr>
        <p:spPr>
          <a:ln/>
        </p:spPr>
        <p:txBody>
          <a:bodyPr vert="horz" lIns="0" tIns="0" rIns="0" bIns="0" anchor="b" anchorCtr="0">
            <a:noAutofit/>
          </a:bodyPr>
          <a:lstStyle/>
          <a:p>
            <a:pPr lvl="0"/>
            <a:fld id="{3CEB90D0-DB75-4A4A-8DDE-25F5CA452DDC}" type="slidenum">
              <a:t>158</a:t>
            </a:fld>
            <a:endParaRPr lang="en-US"/>
          </a:p>
        </p:txBody>
      </p:sp>
      <p:sp>
        <p:nvSpPr>
          <p:cNvPr id="2" name="Образ слайда 1">
            <a:extLst>
              <a:ext uri="{FF2B5EF4-FFF2-40B4-BE49-F238E27FC236}">
                <a16:creationId xmlns:a16="http://schemas.microsoft.com/office/drawing/2014/main" id="{01A871C0-4948-474C-B924-BAAFABBE778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229283D-D907-4784-BA2E-38860A1EC7A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1567CB0-B585-4F29-8E63-A5BD69B5F62F}"/>
              </a:ext>
            </a:extLst>
          </p:cNvPr>
          <p:cNvSpPr txBox="1">
            <a:spLocks noGrp="1"/>
          </p:cNvSpPr>
          <p:nvPr>
            <p:ph type="sldNum" sz="quarter" idx="5"/>
          </p:nvPr>
        </p:nvSpPr>
        <p:spPr>
          <a:ln/>
        </p:spPr>
        <p:txBody>
          <a:bodyPr vert="horz" lIns="0" tIns="0" rIns="0" bIns="0" anchor="b" anchorCtr="0">
            <a:noAutofit/>
          </a:bodyPr>
          <a:lstStyle/>
          <a:p>
            <a:pPr lvl="0"/>
            <a:fld id="{CB2F24B5-6700-4B0B-A925-355218F249CD}" type="slidenum">
              <a:t>159</a:t>
            </a:fld>
            <a:endParaRPr lang="en-US"/>
          </a:p>
        </p:txBody>
      </p:sp>
      <p:sp>
        <p:nvSpPr>
          <p:cNvPr id="2" name="Образ слайда 1">
            <a:extLst>
              <a:ext uri="{FF2B5EF4-FFF2-40B4-BE49-F238E27FC236}">
                <a16:creationId xmlns:a16="http://schemas.microsoft.com/office/drawing/2014/main" id="{08004267-9736-4DD4-B69A-941F1A64F28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EACB394-5997-43F3-947F-FEC0521FF84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16</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58815931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A448286-C7FA-4E9C-824C-925ADDB9DD16}"/>
              </a:ext>
            </a:extLst>
          </p:cNvPr>
          <p:cNvSpPr txBox="1">
            <a:spLocks noGrp="1"/>
          </p:cNvSpPr>
          <p:nvPr>
            <p:ph type="sldNum" sz="quarter" idx="5"/>
          </p:nvPr>
        </p:nvSpPr>
        <p:spPr>
          <a:ln/>
        </p:spPr>
        <p:txBody>
          <a:bodyPr vert="horz" lIns="0" tIns="0" rIns="0" bIns="0" anchor="b" anchorCtr="0">
            <a:noAutofit/>
          </a:bodyPr>
          <a:lstStyle/>
          <a:p>
            <a:pPr lvl="0"/>
            <a:fld id="{3361AECA-274F-4290-BA53-9745B6CACC68}" type="slidenum">
              <a:t>160</a:t>
            </a:fld>
            <a:endParaRPr lang="en-US"/>
          </a:p>
        </p:txBody>
      </p:sp>
      <p:sp>
        <p:nvSpPr>
          <p:cNvPr id="2" name="Образ слайда 1">
            <a:extLst>
              <a:ext uri="{FF2B5EF4-FFF2-40B4-BE49-F238E27FC236}">
                <a16:creationId xmlns:a16="http://schemas.microsoft.com/office/drawing/2014/main" id="{63A309E3-6C45-44C3-B329-F0255450F92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A187215-408F-4A42-AF01-DC53E37262C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225D0DC-453E-47B0-8FF4-FD38228E0CBD}"/>
              </a:ext>
            </a:extLst>
          </p:cNvPr>
          <p:cNvSpPr txBox="1">
            <a:spLocks noGrp="1"/>
          </p:cNvSpPr>
          <p:nvPr>
            <p:ph type="sldNum" sz="quarter" idx="5"/>
          </p:nvPr>
        </p:nvSpPr>
        <p:spPr>
          <a:ln/>
        </p:spPr>
        <p:txBody>
          <a:bodyPr vert="horz" lIns="0" tIns="0" rIns="0" bIns="0" anchor="b" anchorCtr="0">
            <a:noAutofit/>
          </a:bodyPr>
          <a:lstStyle/>
          <a:p>
            <a:pPr lvl="0"/>
            <a:fld id="{3C097DEB-26B6-4E96-A025-5BBE04ABF806}" type="slidenum">
              <a:t>161</a:t>
            </a:fld>
            <a:endParaRPr lang="en-US"/>
          </a:p>
        </p:txBody>
      </p:sp>
      <p:sp>
        <p:nvSpPr>
          <p:cNvPr id="2" name="Образ слайда 1">
            <a:extLst>
              <a:ext uri="{FF2B5EF4-FFF2-40B4-BE49-F238E27FC236}">
                <a16:creationId xmlns:a16="http://schemas.microsoft.com/office/drawing/2014/main" id="{4CD2EE60-9340-430D-A2B7-022DD3D723A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23812A-B7F4-4A91-AB47-6862B036A62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9D63977-8B27-4BF1-93C9-60AB45E859E9}"/>
              </a:ext>
            </a:extLst>
          </p:cNvPr>
          <p:cNvSpPr txBox="1">
            <a:spLocks noGrp="1"/>
          </p:cNvSpPr>
          <p:nvPr>
            <p:ph type="sldNum" sz="quarter" idx="5"/>
          </p:nvPr>
        </p:nvSpPr>
        <p:spPr>
          <a:ln/>
        </p:spPr>
        <p:txBody>
          <a:bodyPr vert="horz" lIns="0" tIns="0" rIns="0" bIns="0" anchor="b" anchorCtr="0">
            <a:noAutofit/>
          </a:bodyPr>
          <a:lstStyle/>
          <a:p>
            <a:pPr lvl="0"/>
            <a:fld id="{C2DE251E-80C1-48F0-A7A0-83F28BD54CBB}" type="slidenum">
              <a:t>162</a:t>
            </a:fld>
            <a:endParaRPr lang="en-US"/>
          </a:p>
        </p:txBody>
      </p:sp>
      <p:sp>
        <p:nvSpPr>
          <p:cNvPr id="2" name="Образ слайда 1">
            <a:extLst>
              <a:ext uri="{FF2B5EF4-FFF2-40B4-BE49-F238E27FC236}">
                <a16:creationId xmlns:a16="http://schemas.microsoft.com/office/drawing/2014/main" id="{98704081-47AA-45B5-83EE-258936878AE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79E92A3-F5B0-4844-969E-5287F27E122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23BA37E-D3F7-4D92-9A91-4036A586A31F}"/>
              </a:ext>
            </a:extLst>
          </p:cNvPr>
          <p:cNvSpPr txBox="1">
            <a:spLocks noGrp="1"/>
          </p:cNvSpPr>
          <p:nvPr>
            <p:ph type="sldNum" sz="quarter" idx="5"/>
          </p:nvPr>
        </p:nvSpPr>
        <p:spPr>
          <a:ln/>
        </p:spPr>
        <p:txBody>
          <a:bodyPr vert="horz" lIns="0" tIns="0" rIns="0" bIns="0" anchor="b" anchorCtr="0">
            <a:noAutofit/>
          </a:bodyPr>
          <a:lstStyle/>
          <a:p>
            <a:pPr lvl="0"/>
            <a:fld id="{CA87DE44-DF26-4C89-808E-EAAA9D198C63}" type="slidenum">
              <a:t>163</a:t>
            </a:fld>
            <a:endParaRPr lang="en-US"/>
          </a:p>
        </p:txBody>
      </p:sp>
      <p:sp>
        <p:nvSpPr>
          <p:cNvPr id="2" name="Образ слайда 1">
            <a:extLst>
              <a:ext uri="{FF2B5EF4-FFF2-40B4-BE49-F238E27FC236}">
                <a16:creationId xmlns:a16="http://schemas.microsoft.com/office/drawing/2014/main" id="{C1005BFC-48D7-4294-AB81-79E7A8BD073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4620256-9CF7-4811-9DE5-A69743D0969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17</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06369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1C2032D-17BD-434D-83C3-41A9821CAF21}"/>
              </a:ext>
            </a:extLst>
          </p:cNvPr>
          <p:cNvSpPr txBox="1">
            <a:spLocks noGrp="1"/>
          </p:cNvSpPr>
          <p:nvPr>
            <p:ph type="sldNum" sz="quarter" idx="5"/>
          </p:nvPr>
        </p:nvSpPr>
        <p:spPr>
          <a:ln/>
        </p:spPr>
        <p:txBody>
          <a:bodyPr lIns="0" tIns="0" rIns="0" bIns="0" anchor="b" anchorCtr="0">
            <a:noAutofit/>
          </a:bodyPr>
          <a:lstStyle/>
          <a:p>
            <a:pPr lvl="0"/>
            <a:fld id="{DE7112D8-569B-43E6-B753-3E823D736F5F}" type="slidenum">
              <a:t>18</a:t>
            </a:fld>
            <a:endParaRPr lang="en-US"/>
          </a:p>
        </p:txBody>
      </p:sp>
      <p:sp>
        <p:nvSpPr>
          <p:cNvPr id="2" name="Образ слайда 1">
            <a:extLst>
              <a:ext uri="{FF2B5EF4-FFF2-40B4-BE49-F238E27FC236}">
                <a16:creationId xmlns:a16="http://schemas.microsoft.com/office/drawing/2014/main" id="{FEF7F263-37FD-4097-A1B5-EE87328B8AF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F61BF4C-458D-4681-B838-E29BB573329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D6E8D1F-0E0A-49EB-ABEB-6C2B8C1E6898}"/>
              </a:ext>
            </a:extLst>
          </p:cNvPr>
          <p:cNvSpPr txBox="1">
            <a:spLocks noGrp="1"/>
          </p:cNvSpPr>
          <p:nvPr>
            <p:ph type="sldNum" sz="quarter" idx="5"/>
          </p:nvPr>
        </p:nvSpPr>
        <p:spPr>
          <a:ln/>
        </p:spPr>
        <p:txBody>
          <a:bodyPr lIns="0" tIns="0" rIns="0" bIns="0" anchor="b" anchorCtr="0">
            <a:noAutofit/>
          </a:bodyPr>
          <a:lstStyle/>
          <a:p>
            <a:pPr lvl="0"/>
            <a:fld id="{8D33BEB6-6FA7-44A0-9AE3-7930ED5595D5}" type="slidenum">
              <a:t>19</a:t>
            </a:fld>
            <a:endParaRPr lang="en-US"/>
          </a:p>
        </p:txBody>
      </p:sp>
      <p:sp>
        <p:nvSpPr>
          <p:cNvPr id="2" name="Образ слайда 1">
            <a:extLst>
              <a:ext uri="{FF2B5EF4-FFF2-40B4-BE49-F238E27FC236}">
                <a16:creationId xmlns:a16="http://schemas.microsoft.com/office/drawing/2014/main" id="{10D1AF78-0EBC-4177-9EB1-E2113D73D74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47AF162-DE2F-4967-8567-E12924F7AA9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6CD3E2D-A845-401C-8D41-0757FAF6634A}"/>
              </a:ext>
            </a:extLst>
          </p:cNvPr>
          <p:cNvSpPr txBox="1">
            <a:spLocks noGrp="1"/>
          </p:cNvSpPr>
          <p:nvPr>
            <p:ph type="sldNum" sz="quarter" idx="5"/>
          </p:nvPr>
        </p:nvSpPr>
        <p:spPr>
          <a:ln/>
        </p:spPr>
        <p:txBody>
          <a:bodyPr lIns="0" tIns="0" rIns="0" bIns="0" anchor="b" anchorCtr="0">
            <a:noAutofit/>
          </a:bodyPr>
          <a:lstStyle/>
          <a:p>
            <a:pPr lvl="0"/>
            <a:fld id="{43790457-6BDA-4A22-BCEE-1DB0E6BFCCA2}" type="slidenum">
              <a:t>2</a:t>
            </a:fld>
            <a:endParaRPr lang="en-US"/>
          </a:p>
        </p:txBody>
      </p:sp>
      <p:sp>
        <p:nvSpPr>
          <p:cNvPr id="2" name="Образ слайда 1">
            <a:extLst>
              <a:ext uri="{FF2B5EF4-FFF2-40B4-BE49-F238E27FC236}">
                <a16:creationId xmlns:a16="http://schemas.microsoft.com/office/drawing/2014/main" id="{1A95A222-293A-47AA-B441-A31E4EAE901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078B448-2E4A-496D-AA98-C7FF189B28F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4B02A7A-9494-4650-A89A-26425E36A67C}"/>
              </a:ext>
            </a:extLst>
          </p:cNvPr>
          <p:cNvSpPr txBox="1">
            <a:spLocks noGrp="1"/>
          </p:cNvSpPr>
          <p:nvPr>
            <p:ph type="sldNum" sz="quarter" idx="5"/>
          </p:nvPr>
        </p:nvSpPr>
        <p:spPr>
          <a:ln/>
        </p:spPr>
        <p:txBody>
          <a:bodyPr lIns="0" tIns="0" rIns="0" bIns="0" anchor="b" anchorCtr="0">
            <a:noAutofit/>
          </a:bodyPr>
          <a:lstStyle/>
          <a:p>
            <a:pPr lvl="0"/>
            <a:fld id="{7D79FD1B-81C1-4C21-BAC5-EEE05479B330}" type="slidenum">
              <a:t>20</a:t>
            </a:fld>
            <a:endParaRPr lang="en-US"/>
          </a:p>
        </p:txBody>
      </p:sp>
      <p:sp>
        <p:nvSpPr>
          <p:cNvPr id="2" name="Образ слайда 1">
            <a:extLst>
              <a:ext uri="{FF2B5EF4-FFF2-40B4-BE49-F238E27FC236}">
                <a16:creationId xmlns:a16="http://schemas.microsoft.com/office/drawing/2014/main" id="{EBD5CDE9-049E-4890-A9BE-97EA0459123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38DCE3C-117B-4AD9-BE34-615930E2B4D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3301707-059B-43E4-9E7D-34AD36E1FDB1}"/>
              </a:ext>
            </a:extLst>
          </p:cNvPr>
          <p:cNvSpPr txBox="1">
            <a:spLocks noGrp="1"/>
          </p:cNvSpPr>
          <p:nvPr>
            <p:ph type="sldNum" sz="quarter" idx="5"/>
          </p:nvPr>
        </p:nvSpPr>
        <p:spPr>
          <a:ln/>
        </p:spPr>
        <p:txBody>
          <a:bodyPr vert="horz" lIns="0" tIns="0" rIns="0" bIns="0" anchor="b" anchorCtr="0">
            <a:noAutofit/>
          </a:bodyPr>
          <a:lstStyle/>
          <a:p>
            <a:pPr lvl="0"/>
            <a:fld id="{A468D868-F8B4-4C3A-BC31-6BE15BDA9890}" type="slidenum">
              <a:t>21</a:t>
            </a:fld>
            <a:endParaRPr lang="en-US"/>
          </a:p>
        </p:txBody>
      </p:sp>
      <p:sp>
        <p:nvSpPr>
          <p:cNvPr id="2" name="Образ слайда 1">
            <a:extLst>
              <a:ext uri="{FF2B5EF4-FFF2-40B4-BE49-F238E27FC236}">
                <a16:creationId xmlns:a16="http://schemas.microsoft.com/office/drawing/2014/main" id="{41A0B4C6-ADEF-4BD9-8E5A-A8FDA7E5AD6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3EBD82C-9678-4EF2-B4FF-FA1969C2336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C7CB69D-3258-4D9A-A0EF-138866B2694F}"/>
              </a:ext>
            </a:extLst>
          </p:cNvPr>
          <p:cNvSpPr txBox="1">
            <a:spLocks noGrp="1"/>
          </p:cNvSpPr>
          <p:nvPr>
            <p:ph type="sldNum" sz="quarter" idx="5"/>
          </p:nvPr>
        </p:nvSpPr>
        <p:spPr>
          <a:ln/>
        </p:spPr>
        <p:txBody>
          <a:bodyPr lIns="0" tIns="0" rIns="0" bIns="0" anchor="b" anchorCtr="0">
            <a:noAutofit/>
          </a:bodyPr>
          <a:lstStyle/>
          <a:p>
            <a:pPr lvl="0"/>
            <a:fld id="{338F19B3-465F-496D-80B7-782662DD9A19}" type="slidenum">
              <a:t>22</a:t>
            </a:fld>
            <a:endParaRPr lang="en-US"/>
          </a:p>
        </p:txBody>
      </p:sp>
      <p:sp>
        <p:nvSpPr>
          <p:cNvPr id="2" name="Образ слайда 1">
            <a:extLst>
              <a:ext uri="{FF2B5EF4-FFF2-40B4-BE49-F238E27FC236}">
                <a16:creationId xmlns:a16="http://schemas.microsoft.com/office/drawing/2014/main" id="{F9972C3E-2143-4456-A18B-D37FBD06AE2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B575608-387C-459B-A734-178FB1AEC8F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32F45DA-4196-432D-B97A-ECB84181BBE9}"/>
              </a:ext>
            </a:extLst>
          </p:cNvPr>
          <p:cNvSpPr txBox="1">
            <a:spLocks noGrp="1"/>
          </p:cNvSpPr>
          <p:nvPr>
            <p:ph type="sldNum" sz="quarter" idx="5"/>
          </p:nvPr>
        </p:nvSpPr>
        <p:spPr>
          <a:ln/>
        </p:spPr>
        <p:txBody>
          <a:bodyPr lIns="0" tIns="0" rIns="0" bIns="0" anchor="b" anchorCtr="0">
            <a:noAutofit/>
          </a:bodyPr>
          <a:lstStyle/>
          <a:p>
            <a:pPr lvl="0"/>
            <a:fld id="{973667D0-95BC-4FF2-8354-7727BC5A27CF}" type="slidenum">
              <a:t>23</a:t>
            </a:fld>
            <a:endParaRPr lang="en-US"/>
          </a:p>
        </p:txBody>
      </p:sp>
      <p:sp>
        <p:nvSpPr>
          <p:cNvPr id="2" name="Образ слайда 1">
            <a:extLst>
              <a:ext uri="{FF2B5EF4-FFF2-40B4-BE49-F238E27FC236}">
                <a16:creationId xmlns:a16="http://schemas.microsoft.com/office/drawing/2014/main" id="{3B56D0BC-66A8-4336-9F6A-A9E2929D08D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454C6D0-B3E0-4E8D-80BF-30A466116629}"/>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C1E221E-B7C2-42B1-BCBF-8C05D13E2D04}"/>
              </a:ext>
            </a:extLst>
          </p:cNvPr>
          <p:cNvSpPr txBox="1">
            <a:spLocks noGrp="1"/>
          </p:cNvSpPr>
          <p:nvPr>
            <p:ph type="sldNum" sz="quarter" idx="5"/>
          </p:nvPr>
        </p:nvSpPr>
        <p:spPr>
          <a:ln/>
        </p:spPr>
        <p:txBody>
          <a:bodyPr lIns="0" tIns="0" rIns="0" bIns="0" anchor="b" anchorCtr="0">
            <a:noAutofit/>
          </a:bodyPr>
          <a:lstStyle/>
          <a:p>
            <a:pPr lvl="0"/>
            <a:fld id="{121976C8-AFCD-49D5-A144-D7F4E737DE3D}" type="slidenum">
              <a:t>24</a:t>
            </a:fld>
            <a:endParaRPr lang="en-US"/>
          </a:p>
        </p:txBody>
      </p:sp>
      <p:sp>
        <p:nvSpPr>
          <p:cNvPr id="2" name="Образ слайда 1">
            <a:extLst>
              <a:ext uri="{FF2B5EF4-FFF2-40B4-BE49-F238E27FC236}">
                <a16:creationId xmlns:a16="http://schemas.microsoft.com/office/drawing/2014/main" id="{838A4E9C-8A57-4DC7-8B8E-1625B0B8CFB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173E8C4-3357-404A-B9CD-256073F7494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C777AB6-4299-4038-8F22-4105FCC2EEE2}"/>
              </a:ext>
            </a:extLst>
          </p:cNvPr>
          <p:cNvSpPr txBox="1">
            <a:spLocks noGrp="1"/>
          </p:cNvSpPr>
          <p:nvPr>
            <p:ph type="sldNum" sz="quarter" idx="5"/>
          </p:nvPr>
        </p:nvSpPr>
        <p:spPr>
          <a:ln/>
        </p:spPr>
        <p:txBody>
          <a:bodyPr vert="horz" lIns="0" tIns="0" rIns="0" bIns="0" anchor="b" anchorCtr="0">
            <a:noAutofit/>
          </a:bodyPr>
          <a:lstStyle/>
          <a:p>
            <a:pPr lvl="0"/>
            <a:fld id="{B33B1783-68B6-412E-B409-147876BDB5BC}" type="slidenum">
              <a:t>25</a:t>
            </a:fld>
            <a:endParaRPr lang="en-US"/>
          </a:p>
        </p:txBody>
      </p:sp>
      <p:sp>
        <p:nvSpPr>
          <p:cNvPr id="2" name="Образ слайда 1">
            <a:extLst>
              <a:ext uri="{FF2B5EF4-FFF2-40B4-BE49-F238E27FC236}">
                <a16:creationId xmlns:a16="http://schemas.microsoft.com/office/drawing/2014/main" id="{E30BFA70-C56C-4379-9E52-61A66717336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32DB51D-DBC0-4252-9756-1699CEEC13F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913533E-E4BA-45D0-8C43-B5AE6B9DF525}"/>
              </a:ext>
            </a:extLst>
          </p:cNvPr>
          <p:cNvSpPr txBox="1">
            <a:spLocks noGrp="1"/>
          </p:cNvSpPr>
          <p:nvPr>
            <p:ph type="sldNum" sz="quarter" idx="5"/>
          </p:nvPr>
        </p:nvSpPr>
        <p:spPr>
          <a:ln/>
        </p:spPr>
        <p:txBody>
          <a:bodyPr vert="horz" lIns="0" tIns="0" rIns="0" bIns="0" anchor="b" anchorCtr="0">
            <a:noAutofit/>
          </a:bodyPr>
          <a:lstStyle/>
          <a:p>
            <a:pPr lvl="0"/>
            <a:fld id="{BEEB1DF2-3456-4AB4-AF33-3FE37314FD43}" type="slidenum">
              <a:t>26</a:t>
            </a:fld>
            <a:endParaRPr lang="en-US"/>
          </a:p>
        </p:txBody>
      </p:sp>
      <p:sp>
        <p:nvSpPr>
          <p:cNvPr id="2" name="Образ слайда 1">
            <a:extLst>
              <a:ext uri="{FF2B5EF4-FFF2-40B4-BE49-F238E27FC236}">
                <a16:creationId xmlns:a16="http://schemas.microsoft.com/office/drawing/2014/main" id="{33415CAF-3FA5-4380-B7F6-65733311DB1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6B73460-462C-4257-8403-5CB48D46D4E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73BCF10-E7EB-42AD-8BCF-0F6BC9913C36}"/>
              </a:ext>
            </a:extLst>
          </p:cNvPr>
          <p:cNvSpPr txBox="1">
            <a:spLocks noGrp="1"/>
          </p:cNvSpPr>
          <p:nvPr>
            <p:ph type="sldNum" sz="quarter" idx="5"/>
          </p:nvPr>
        </p:nvSpPr>
        <p:spPr>
          <a:ln/>
        </p:spPr>
        <p:txBody>
          <a:bodyPr vert="horz" lIns="0" tIns="0" rIns="0" bIns="0" anchor="b" anchorCtr="0">
            <a:noAutofit/>
          </a:bodyPr>
          <a:lstStyle/>
          <a:p>
            <a:pPr lvl="0"/>
            <a:fld id="{B1CE6F56-5F6E-4600-AEEA-6CD84F6884C3}" type="slidenum">
              <a:t>27</a:t>
            </a:fld>
            <a:endParaRPr lang="en-US"/>
          </a:p>
        </p:txBody>
      </p:sp>
      <p:sp>
        <p:nvSpPr>
          <p:cNvPr id="2" name="Образ слайда 1">
            <a:extLst>
              <a:ext uri="{FF2B5EF4-FFF2-40B4-BE49-F238E27FC236}">
                <a16:creationId xmlns:a16="http://schemas.microsoft.com/office/drawing/2014/main" id="{415D4396-2A0F-495D-907B-B2D1D4CA826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89921AA-24B2-4523-961F-BE1300D75F6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A8306E6-618A-48F3-8696-4B1CF86BF2EE}"/>
              </a:ext>
            </a:extLst>
          </p:cNvPr>
          <p:cNvSpPr txBox="1">
            <a:spLocks noGrp="1"/>
          </p:cNvSpPr>
          <p:nvPr>
            <p:ph type="sldNum" sz="quarter" idx="5"/>
          </p:nvPr>
        </p:nvSpPr>
        <p:spPr>
          <a:ln/>
        </p:spPr>
        <p:txBody>
          <a:bodyPr lIns="0" tIns="0" rIns="0" bIns="0" anchor="b" anchorCtr="0">
            <a:noAutofit/>
          </a:bodyPr>
          <a:lstStyle/>
          <a:p>
            <a:pPr lvl="0"/>
            <a:fld id="{42A5854C-7226-4D63-9E5F-B2BCD6E5AC63}" type="slidenum">
              <a:t>28</a:t>
            </a:fld>
            <a:endParaRPr lang="en-US"/>
          </a:p>
        </p:txBody>
      </p:sp>
      <p:sp>
        <p:nvSpPr>
          <p:cNvPr id="2" name="Образ слайда 1">
            <a:extLst>
              <a:ext uri="{FF2B5EF4-FFF2-40B4-BE49-F238E27FC236}">
                <a16:creationId xmlns:a16="http://schemas.microsoft.com/office/drawing/2014/main" id="{CC597EC3-8A9B-4999-823F-94F99FE20F4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84B2A3A-32E3-44E5-BEB7-BB90FD23193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99E80BA-7925-4F5E-B56B-6413678F561E}"/>
              </a:ext>
            </a:extLst>
          </p:cNvPr>
          <p:cNvSpPr txBox="1">
            <a:spLocks noGrp="1"/>
          </p:cNvSpPr>
          <p:nvPr>
            <p:ph type="sldNum" sz="quarter" idx="5"/>
          </p:nvPr>
        </p:nvSpPr>
        <p:spPr>
          <a:ln/>
        </p:spPr>
        <p:txBody>
          <a:bodyPr lIns="0" tIns="0" rIns="0" bIns="0" anchor="b" anchorCtr="0">
            <a:noAutofit/>
          </a:bodyPr>
          <a:lstStyle/>
          <a:p>
            <a:pPr lvl="0"/>
            <a:fld id="{BADFA507-B5F5-463F-962A-DE8349E5F186}" type="slidenum">
              <a:t>29</a:t>
            </a:fld>
            <a:endParaRPr lang="en-US"/>
          </a:p>
        </p:txBody>
      </p:sp>
      <p:sp>
        <p:nvSpPr>
          <p:cNvPr id="2" name="Образ слайда 1">
            <a:extLst>
              <a:ext uri="{FF2B5EF4-FFF2-40B4-BE49-F238E27FC236}">
                <a16:creationId xmlns:a16="http://schemas.microsoft.com/office/drawing/2014/main" id="{BA922899-5A96-43B6-9C2F-AD245075B55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80DE47C-0149-4C00-B461-29DBA751D9A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057C7F6-781A-4F6C-8738-427AC3646C52}"/>
              </a:ext>
            </a:extLst>
          </p:cNvPr>
          <p:cNvSpPr txBox="1">
            <a:spLocks noGrp="1"/>
          </p:cNvSpPr>
          <p:nvPr>
            <p:ph type="sldNum" sz="quarter" idx="5"/>
          </p:nvPr>
        </p:nvSpPr>
        <p:spPr>
          <a:ln/>
        </p:spPr>
        <p:txBody>
          <a:bodyPr lIns="0" tIns="0" rIns="0" bIns="0" anchor="b" anchorCtr="0">
            <a:noAutofit/>
          </a:bodyPr>
          <a:lstStyle/>
          <a:p>
            <a:pPr lvl="0"/>
            <a:fld id="{144F96EB-8064-467A-B5AD-F98E4F1953F3}" type="slidenum">
              <a:t>3</a:t>
            </a:fld>
            <a:endParaRPr lang="en-US"/>
          </a:p>
        </p:txBody>
      </p:sp>
      <p:sp>
        <p:nvSpPr>
          <p:cNvPr id="2" name="Образ слайда 1">
            <a:extLst>
              <a:ext uri="{FF2B5EF4-FFF2-40B4-BE49-F238E27FC236}">
                <a16:creationId xmlns:a16="http://schemas.microsoft.com/office/drawing/2014/main" id="{617660CE-83B0-474E-8975-E67FC43F69F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123DE6C-8992-486A-8752-F529CF963DD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90B280D-589B-497A-9148-CAF2B3BCAF51}"/>
              </a:ext>
            </a:extLst>
          </p:cNvPr>
          <p:cNvSpPr txBox="1">
            <a:spLocks noGrp="1"/>
          </p:cNvSpPr>
          <p:nvPr>
            <p:ph type="sldNum" sz="quarter" idx="5"/>
          </p:nvPr>
        </p:nvSpPr>
        <p:spPr>
          <a:ln/>
        </p:spPr>
        <p:txBody>
          <a:bodyPr lIns="0" tIns="0" rIns="0" bIns="0" anchor="b" anchorCtr="0">
            <a:noAutofit/>
          </a:bodyPr>
          <a:lstStyle/>
          <a:p>
            <a:pPr lvl="0"/>
            <a:fld id="{78B96C91-ED66-4B48-99CC-D749B1266A40}" type="slidenum">
              <a:t>30</a:t>
            </a:fld>
            <a:endParaRPr lang="en-US"/>
          </a:p>
        </p:txBody>
      </p:sp>
      <p:sp>
        <p:nvSpPr>
          <p:cNvPr id="2" name="Образ слайда 1">
            <a:extLst>
              <a:ext uri="{FF2B5EF4-FFF2-40B4-BE49-F238E27FC236}">
                <a16:creationId xmlns:a16="http://schemas.microsoft.com/office/drawing/2014/main" id="{3C1DE54F-0F57-4F48-AAAB-6F55C15E8F5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08FB612-D466-42F7-86B4-DEB98C32B89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8296307-6E6C-4705-9AB8-3FE7A58BA3DE}"/>
              </a:ext>
            </a:extLst>
          </p:cNvPr>
          <p:cNvSpPr txBox="1">
            <a:spLocks noGrp="1"/>
          </p:cNvSpPr>
          <p:nvPr>
            <p:ph type="sldNum" sz="quarter" idx="5"/>
          </p:nvPr>
        </p:nvSpPr>
        <p:spPr>
          <a:ln/>
        </p:spPr>
        <p:txBody>
          <a:bodyPr lIns="0" tIns="0" rIns="0" bIns="0" anchor="b" anchorCtr="0">
            <a:noAutofit/>
          </a:bodyPr>
          <a:lstStyle/>
          <a:p>
            <a:pPr lvl="0"/>
            <a:fld id="{1E30C2E2-9EEF-4A38-A63E-8D4406668E9E}" type="slidenum">
              <a:t>31</a:t>
            </a:fld>
            <a:endParaRPr lang="en-US"/>
          </a:p>
        </p:txBody>
      </p:sp>
      <p:sp>
        <p:nvSpPr>
          <p:cNvPr id="2" name="Образ слайда 1">
            <a:extLst>
              <a:ext uri="{FF2B5EF4-FFF2-40B4-BE49-F238E27FC236}">
                <a16:creationId xmlns:a16="http://schemas.microsoft.com/office/drawing/2014/main" id="{72115778-04B1-4806-BC4A-49D4524A2C7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0913AF4-FA4E-4BCB-A38B-8AF0E193984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75A0A93-5A99-49C1-9B34-4B6CE9940B51}"/>
              </a:ext>
            </a:extLst>
          </p:cNvPr>
          <p:cNvSpPr txBox="1">
            <a:spLocks noGrp="1"/>
          </p:cNvSpPr>
          <p:nvPr>
            <p:ph type="sldNum" sz="quarter" idx="5"/>
          </p:nvPr>
        </p:nvSpPr>
        <p:spPr>
          <a:ln/>
        </p:spPr>
        <p:txBody>
          <a:bodyPr vert="horz" lIns="0" tIns="0" rIns="0" bIns="0" anchor="b" anchorCtr="0">
            <a:noAutofit/>
          </a:bodyPr>
          <a:lstStyle/>
          <a:p>
            <a:pPr lvl="0"/>
            <a:fld id="{542769C1-546B-4E26-8BA6-6139CE0AA6BA}" type="slidenum">
              <a:t>32</a:t>
            </a:fld>
            <a:endParaRPr lang="en-US"/>
          </a:p>
        </p:txBody>
      </p:sp>
      <p:sp>
        <p:nvSpPr>
          <p:cNvPr id="2" name="Образ слайда 1">
            <a:extLst>
              <a:ext uri="{FF2B5EF4-FFF2-40B4-BE49-F238E27FC236}">
                <a16:creationId xmlns:a16="http://schemas.microsoft.com/office/drawing/2014/main" id="{9F1077EA-3610-4CD4-8283-415DDD42A8D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374903D-7E90-4A6D-96C3-A90E44F8FA3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03B0CFB-AC7C-47B2-A159-1F33A0BCCA94}"/>
              </a:ext>
            </a:extLst>
          </p:cNvPr>
          <p:cNvSpPr txBox="1">
            <a:spLocks noGrp="1"/>
          </p:cNvSpPr>
          <p:nvPr>
            <p:ph type="sldNum" sz="quarter" idx="5"/>
          </p:nvPr>
        </p:nvSpPr>
        <p:spPr>
          <a:ln/>
        </p:spPr>
        <p:txBody>
          <a:bodyPr vert="horz" lIns="0" tIns="0" rIns="0" bIns="0" anchor="b" anchorCtr="0">
            <a:noAutofit/>
          </a:bodyPr>
          <a:lstStyle/>
          <a:p>
            <a:pPr lvl="0"/>
            <a:fld id="{C5F9ADE8-3E48-4812-AC46-B28E0C7DB566}" type="slidenum">
              <a:t>33</a:t>
            </a:fld>
            <a:endParaRPr lang="en-US"/>
          </a:p>
        </p:txBody>
      </p:sp>
      <p:sp>
        <p:nvSpPr>
          <p:cNvPr id="2" name="Образ слайда 1">
            <a:extLst>
              <a:ext uri="{FF2B5EF4-FFF2-40B4-BE49-F238E27FC236}">
                <a16:creationId xmlns:a16="http://schemas.microsoft.com/office/drawing/2014/main" id="{B5629845-0592-4E72-A730-555E2B119F7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AE6C675-C921-4B8A-9FCD-BCE28369629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E83F3A2-E695-4E75-827B-240D8170CBF1}"/>
              </a:ext>
            </a:extLst>
          </p:cNvPr>
          <p:cNvSpPr txBox="1">
            <a:spLocks noGrp="1"/>
          </p:cNvSpPr>
          <p:nvPr>
            <p:ph type="sldNum" sz="quarter" idx="5"/>
          </p:nvPr>
        </p:nvSpPr>
        <p:spPr>
          <a:ln/>
        </p:spPr>
        <p:txBody>
          <a:bodyPr vert="horz" lIns="0" tIns="0" rIns="0" bIns="0" anchor="b" anchorCtr="0">
            <a:noAutofit/>
          </a:bodyPr>
          <a:lstStyle/>
          <a:p>
            <a:pPr lvl="0"/>
            <a:fld id="{55A586D2-C36C-4A97-9464-00703A851501}" type="slidenum">
              <a:t>34</a:t>
            </a:fld>
            <a:endParaRPr lang="en-US"/>
          </a:p>
        </p:txBody>
      </p:sp>
      <p:sp>
        <p:nvSpPr>
          <p:cNvPr id="2" name="Образ слайда 1">
            <a:extLst>
              <a:ext uri="{FF2B5EF4-FFF2-40B4-BE49-F238E27FC236}">
                <a16:creationId xmlns:a16="http://schemas.microsoft.com/office/drawing/2014/main" id="{1F26DC33-E635-4B08-B5D4-1660794CDD8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8525FBA-3956-41EA-856E-883C9CBD58E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98DF6FC-9ABB-46F0-9717-CCA42333517C}"/>
              </a:ext>
            </a:extLst>
          </p:cNvPr>
          <p:cNvSpPr txBox="1">
            <a:spLocks noGrp="1"/>
          </p:cNvSpPr>
          <p:nvPr>
            <p:ph type="sldNum" sz="quarter" idx="5"/>
          </p:nvPr>
        </p:nvSpPr>
        <p:spPr>
          <a:ln/>
        </p:spPr>
        <p:txBody>
          <a:bodyPr vert="horz" lIns="0" tIns="0" rIns="0" bIns="0" anchor="b" anchorCtr="0">
            <a:noAutofit/>
          </a:bodyPr>
          <a:lstStyle/>
          <a:p>
            <a:pPr lvl="0"/>
            <a:fld id="{305CCC22-2E37-4E11-9D88-1B77D6BDD55A}" type="slidenum">
              <a:t>35</a:t>
            </a:fld>
            <a:endParaRPr lang="en-US"/>
          </a:p>
        </p:txBody>
      </p:sp>
      <p:sp>
        <p:nvSpPr>
          <p:cNvPr id="2" name="Образ слайда 1">
            <a:extLst>
              <a:ext uri="{FF2B5EF4-FFF2-40B4-BE49-F238E27FC236}">
                <a16:creationId xmlns:a16="http://schemas.microsoft.com/office/drawing/2014/main" id="{A28AAFDE-FF6C-4944-A45F-E84E841A9AA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7843206-F1AA-4094-9835-41D5B3F4979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8021F98-8958-4953-9F33-9A8973C35FE2}"/>
              </a:ext>
            </a:extLst>
          </p:cNvPr>
          <p:cNvSpPr txBox="1">
            <a:spLocks noGrp="1"/>
          </p:cNvSpPr>
          <p:nvPr>
            <p:ph type="sldNum" sz="quarter" idx="5"/>
          </p:nvPr>
        </p:nvSpPr>
        <p:spPr>
          <a:ln/>
        </p:spPr>
        <p:txBody>
          <a:bodyPr vert="horz" lIns="0" tIns="0" rIns="0" bIns="0" anchor="b" anchorCtr="0">
            <a:noAutofit/>
          </a:bodyPr>
          <a:lstStyle/>
          <a:p>
            <a:pPr lvl="0"/>
            <a:fld id="{BF98CA7B-03FC-4A57-B0CA-477D7D8887DA}" type="slidenum">
              <a:t>36</a:t>
            </a:fld>
            <a:endParaRPr lang="en-US"/>
          </a:p>
        </p:txBody>
      </p:sp>
      <p:sp>
        <p:nvSpPr>
          <p:cNvPr id="2" name="Образ слайда 1">
            <a:extLst>
              <a:ext uri="{FF2B5EF4-FFF2-40B4-BE49-F238E27FC236}">
                <a16:creationId xmlns:a16="http://schemas.microsoft.com/office/drawing/2014/main" id="{CF0E6C44-DAF5-489C-8C87-E0ABBFD5AD0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F08844E-D292-4B01-83CB-82BC5C32C67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89FAFC1-2643-4727-A685-DF622BA90EE5}"/>
              </a:ext>
            </a:extLst>
          </p:cNvPr>
          <p:cNvSpPr txBox="1">
            <a:spLocks noGrp="1"/>
          </p:cNvSpPr>
          <p:nvPr>
            <p:ph type="sldNum" sz="quarter" idx="5"/>
          </p:nvPr>
        </p:nvSpPr>
        <p:spPr>
          <a:ln/>
        </p:spPr>
        <p:txBody>
          <a:bodyPr vert="horz" lIns="0" tIns="0" rIns="0" bIns="0" anchor="b" anchorCtr="0">
            <a:noAutofit/>
          </a:bodyPr>
          <a:lstStyle/>
          <a:p>
            <a:pPr lvl="0"/>
            <a:fld id="{B3A4072D-3386-4301-8F6C-F6EB30D2D0AC}" type="slidenum">
              <a:t>37</a:t>
            </a:fld>
            <a:endParaRPr lang="en-US"/>
          </a:p>
        </p:txBody>
      </p:sp>
      <p:sp>
        <p:nvSpPr>
          <p:cNvPr id="2" name="Образ слайда 1">
            <a:extLst>
              <a:ext uri="{FF2B5EF4-FFF2-40B4-BE49-F238E27FC236}">
                <a16:creationId xmlns:a16="http://schemas.microsoft.com/office/drawing/2014/main" id="{D2034650-DF06-4208-A48E-9C16DA62BF1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F3C09CF-1AE5-4791-99B6-0A8AB64901C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B1733E9-2CDF-4EE1-8043-C15D7D0EF64B}"/>
              </a:ext>
            </a:extLst>
          </p:cNvPr>
          <p:cNvSpPr txBox="1">
            <a:spLocks noGrp="1"/>
          </p:cNvSpPr>
          <p:nvPr>
            <p:ph type="sldNum" sz="quarter" idx="5"/>
          </p:nvPr>
        </p:nvSpPr>
        <p:spPr>
          <a:ln/>
        </p:spPr>
        <p:txBody>
          <a:bodyPr vert="horz" lIns="0" tIns="0" rIns="0" bIns="0" anchor="b" anchorCtr="0">
            <a:noAutofit/>
          </a:bodyPr>
          <a:lstStyle/>
          <a:p>
            <a:pPr lvl="0"/>
            <a:fld id="{3F21F4BD-95BA-4E27-8518-FA58E4CAF1D9}" type="slidenum">
              <a:t>38</a:t>
            </a:fld>
            <a:endParaRPr lang="en-US"/>
          </a:p>
        </p:txBody>
      </p:sp>
      <p:sp>
        <p:nvSpPr>
          <p:cNvPr id="2" name="Образ слайда 1">
            <a:extLst>
              <a:ext uri="{FF2B5EF4-FFF2-40B4-BE49-F238E27FC236}">
                <a16:creationId xmlns:a16="http://schemas.microsoft.com/office/drawing/2014/main" id="{15D05C00-091A-4E97-A3AD-565BDF3ADC6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360A43B-B3B2-45CB-B34E-EAF881AB9C8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2A9022E-116A-427B-803E-FAF11ECA5E02}"/>
              </a:ext>
            </a:extLst>
          </p:cNvPr>
          <p:cNvSpPr txBox="1">
            <a:spLocks noGrp="1"/>
          </p:cNvSpPr>
          <p:nvPr>
            <p:ph type="sldNum" sz="quarter" idx="5"/>
          </p:nvPr>
        </p:nvSpPr>
        <p:spPr>
          <a:ln/>
        </p:spPr>
        <p:txBody>
          <a:bodyPr vert="horz" lIns="0" tIns="0" rIns="0" bIns="0" anchor="b" anchorCtr="0">
            <a:noAutofit/>
          </a:bodyPr>
          <a:lstStyle/>
          <a:p>
            <a:pPr lvl="0"/>
            <a:fld id="{8F0E583B-9FFA-4EB2-8B67-661FD866CBD0}" type="slidenum">
              <a:t>39</a:t>
            </a:fld>
            <a:endParaRPr lang="en-US"/>
          </a:p>
        </p:txBody>
      </p:sp>
      <p:sp>
        <p:nvSpPr>
          <p:cNvPr id="2" name="Образ слайда 1">
            <a:extLst>
              <a:ext uri="{FF2B5EF4-FFF2-40B4-BE49-F238E27FC236}">
                <a16:creationId xmlns:a16="http://schemas.microsoft.com/office/drawing/2014/main" id="{EB0285CB-4DF7-4746-9CC5-6A141D782B5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7390007-23C7-4612-B99C-92BAA6BCEBB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B7D74A9-9012-435B-9EE8-96554102C4B0}"/>
              </a:ext>
            </a:extLst>
          </p:cNvPr>
          <p:cNvSpPr txBox="1">
            <a:spLocks noGrp="1"/>
          </p:cNvSpPr>
          <p:nvPr>
            <p:ph type="sldNum" sz="quarter" idx="5"/>
          </p:nvPr>
        </p:nvSpPr>
        <p:spPr>
          <a:ln/>
        </p:spPr>
        <p:txBody>
          <a:bodyPr lIns="0" tIns="0" rIns="0" bIns="0" anchor="b" anchorCtr="0">
            <a:noAutofit/>
          </a:bodyPr>
          <a:lstStyle/>
          <a:p>
            <a:pPr lvl="0"/>
            <a:fld id="{DCC3D061-56D6-4EE1-A454-20FB2D09AD75}" type="slidenum">
              <a:t>4</a:t>
            </a:fld>
            <a:endParaRPr lang="en-US"/>
          </a:p>
        </p:txBody>
      </p:sp>
      <p:sp>
        <p:nvSpPr>
          <p:cNvPr id="2" name="Образ слайда 1">
            <a:extLst>
              <a:ext uri="{FF2B5EF4-FFF2-40B4-BE49-F238E27FC236}">
                <a16:creationId xmlns:a16="http://schemas.microsoft.com/office/drawing/2014/main" id="{A0366E63-34E9-46CF-B1DD-9149B99E2A1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B999983-3AAB-4715-BEAB-4748884243C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FE63C4A-C79D-49C3-B846-B50778FEC579}"/>
              </a:ext>
            </a:extLst>
          </p:cNvPr>
          <p:cNvSpPr txBox="1">
            <a:spLocks noGrp="1"/>
          </p:cNvSpPr>
          <p:nvPr>
            <p:ph type="sldNum" sz="quarter" idx="5"/>
          </p:nvPr>
        </p:nvSpPr>
        <p:spPr>
          <a:ln/>
        </p:spPr>
        <p:txBody>
          <a:bodyPr vert="horz" lIns="0" tIns="0" rIns="0" bIns="0" anchor="b" anchorCtr="0">
            <a:noAutofit/>
          </a:bodyPr>
          <a:lstStyle/>
          <a:p>
            <a:pPr lvl="0"/>
            <a:fld id="{4BD3EBDA-0A51-4805-A2BF-18B503D81377}" type="slidenum">
              <a:t>40</a:t>
            </a:fld>
            <a:endParaRPr lang="en-US"/>
          </a:p>
        </p:txBody>
      </p:sp>
      <p:sp>
        <p:nvSpPr>
          <p:cNvPr id="2" name="Образ слайда 1">
            <a:extLst>
              <a:ext uri="{FF2B5EF4-FFF2-40B4-BE49-F238E27FC236}">
                <a16:creationId xmlns:a16="http://schemas.microsoft.com/office/drawing/2014/main" id="{BC639B41-8D4A-452D-B252-CCBB2BDBE48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375CCBC-5FE8-4167-B49F-1640DBAD9C8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99D6B85-5314-4CD7-AEF9-42B060311DEE}"/>
              </a:ext>
            </a:extLst>
          </p:cNvPr>
          <p:cNvSpPr txBox="1">
            <a:spLocks noGrp="1"/>
          </p:cNvSpPr>
          <p:nvPr>
            <p:ph type="sldNum" sz="quarter" idx="5"/>
          </p:nvPr>
        </p:nvSpPr>
        <p:spPr>
          <a:ln/>
        </p:spPr>
        <p:txBody>
          <a:bodyPr vert="horz" lIns="0" tIns="0" rIns="0" bIns="0" anchor="b" anchorCtr="0">
            <a:noAutofit/>
          </a:bodyPr>
          <a:lstStyle/>
          <a:p>
            <a:pPr lvl="0"/>
            <a:fld id="{B5082158-5AB5-4AEC-B31F-4AA971ED5966}" type="slidenum">
              <a:t>41</a:t>
            </a:fld>
            <a:endParaRPr lang="en-US"/>
          </a:p>
        </p:txBody>
      </p:sp>
      <p:sp>
        <p:nvSpPr>
          <p:cNvPr id="2" name="Образ слайда 1">
            <a:extLst>
              <a:ext uri="{FF2B5EF4-FFF2-40B4-BE49-F238E27FC236}">
                <a16:creationId xmlns:a16="http://schemas.microsoft.com/office/drawing/2014/main" id="{32214A81-6E7F-4BB6-A4CB-CCCF61BEB67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B0ABFC6-45A0-4E68-8F24-DB4CD2C2D7D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D9BDE38-3F11-425D-9DE4-85D9BE2AABF7}"/>
              </a:ext>
            </a:extLst>
          </p:cNvPr>
          <p:cNvSpPr txBox="1">
            <a:spLocks noGrp="1"/>
          </p:cNvSpPr>
          <p:nvPr>
            <p:ph type="sldNum" sz="quarter" idx="5"/>
          </p:nvPr>
        </p:nvSpPr>
        <p:spPr>
          <a:ln/>
        </p:spPr>
        <p:txBody>
          <a:bodyPr vert="horz" lIns="0" tIns="0" rIns="0" bIns="0" anchor="b" anchorCtr="0">
            <a:noAutofit/>
          </a:bodyPr>
          <a:lstStyle/>
          <a:p>
            <a:pPr lvl="0"/>
            <a:fld id="{E36BA546-E257-439E-ABC0-0BEA6A84FD55}" type="slidenum">
              <a:t>42</a:t>
            </a:fld>
            <a:endParaRPr lang="en-US"/>
          </a:p>
        </p:txBody>
      </p:sp>
      <p:sp>
        <p:nvSpPr>
          <p:cNvPr id="2" name="Образ слайда 1">
            <a:extLst>
              <a:ext uri="{FF2B5EF4-FFF2-40B4-BE49-F238E27FC236}">
                <a16:creationId xmlns:a16="http://schemas.microsoft.com/office/drawing/2014/main" id="{C30F87B4-DEA8-47E7-AC97-FA31D68941D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9DCCBB8-D86C-4D46-A321-DE743D9F9E5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A403FD2-A519-462D-BC84-33B07CD82AA6}"/>
              </a:ext>
            </a:extLst>
          </p:cNvPr>
          <p:cNvSpPr txBox="1">
            <a:spLocks noGrp="1"/>
          </p:cNvSpPr>
          <p:nvPr>
            <p:ph type="sldNum" sz="quarter" idx="5"/>
          </p:nvPr>
        </p:nvSpPr>
        <p:spPr>
          <a:ln/>
        </p:spPr>
        <p:txBody>
          <a:bodyPr vert="horz" lIns="0" tIns="0" rIns="0" bIns="0" anchor="b" anchorCtr="0">
            <a:noAutofit/>
          </a:bodyPr>
          <a:lstStyle/>
          <a:p>
            <a:pPr lvl="0"/>
            <a:fld id="{1932D3FE-34C6-438C-A1AD-69737B5D947A}" type="slidenum">
              <a:t>43</a:t>
            </a:fld>
            <a:endParaRPr lang="en-US"/>
          </a:p>
        </p:txBody>
      </p:sp>
      <p:sp>
        <p:nvSpPr>
          <p:cNvPr id="2" name="Образ слайда 1">
            <a:extLst>
              <a:ext uri="{FF2B5EF4-FFF2-40B4-BE49-F238E27FC236}">
                <a16:creationId xmlns:a16="http://schemas.microsoft.com/office/drawing/2014/main" id="{A552CE06-A435-4228-B6E2-76804C05DCF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CDA0BAA-80FE-4B16-9CC6-A407EAD0017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E69467F-323F-470A-B044-593964FDD960}"/>
              </a:ext>
            </a:extLst>
          </p:cNvPr>
          <p:cNvSpPr txBox="1">
            <a:spLocks noGrp="1"/>
          </p:cNvSpPr>
          <p:nvPr>
            <p:ph type="sldNum" sz="quarter" idx="5"/>
          </p:nvPr>
        </p:nvSpPr>
        <p:spPr>
          <a:ln/>
        </p:spPr>
        <p:txBody>
          <a:bodyPr vert="horz" lIns="0" tIns="0" rIns="0" bIns="0" anchor="b" anchorCtr="0">
            <a:noAutofit/>
          </a:bodyPr>
          <a:lstStyle/>
          <a:p>
            <a:pPr lvl="0"/>
            <a:fld id="{4FEE855A-4CF6-4FE0-9088-B3E38A90345B}" type="slidenum">
              <a:t>44</a:t>
            </a:fld>
            <a:endParaRPr lang="en-US"/>
          </a:p>
        </p:txBody>
      </p:sp>
      <p:sp>
        <p:nvSpPr>
          <p:cNvPr id="2" name="Образ слайда 1">
            <a:extLst>
              <a:ext uri="{FF2B5EF4-FFF2-40B4-BE49-F238E27FC236}">
                <a16:creationId xmlns:a16="http://schemas.microsoft.com/office/drawing/2014/main" id="{366B2B95-A246-4583-A38E-F49627691BF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C9BB0EB-7BCD-4BC0-B725-B6C200F1F03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638A5DA-21D7-4048-A3D2-9F868F01A6F7}"/>
              </a:ext>
            </a:extLst>
          </p:cNvPr>
          <p:cNvSpPr txBox="1">
            <a:spLocks noGrp="1"/>
          </p:cNvSpPr>
          <p:nvPr>
            <p:ph type="sldNum" sz="quarter" idx="5"/>
          </p:nvPr>
        </p:nvSpPr>
        <p:spPr>
          <a:ln/>
        </p:spPr>
        <p:txBody>
          <a:bodyPr vert="horz" lIns="0" tIns="0" rIns="0" bIns="0" anchor="b" anchorCtr="0">
            <a:noAutofit/>
          </a:bodyPr>
          <a:lstStyle/>
          <a:p>
            <a:pPr lvl="0"/>
            <a:fld id="{2C4B241B-6F97-4CAA-B913-3D148451337C}" type="slidenum">
              <a:t>45</a:t>
            </a:fld>
            <a:endParaRPr lang="en-US"/>
          </a:p>
        </p:txBody>
      </p:sp>
      <p:sp>
        <p:nvSpPr>
          <p:cNvPr id="2" name="Образ слайда 1">
            <a:extLst>
              <a:ext uri="{FF2B5EF4-FFF2-40B4-BE49-F238E27FC236}">
                <a16:creationId xmlns:a16="http://schemas.microsoft.com/office/drawing/2014/main" id="{FB3425E1-2FB8-4C6C-B66F-1015CB196FF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E2A14F8-C294-4742-A19E-39DE46FF976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6044F71-582C-4429-9D5D-91D4206E3C47}"/>
              </a:ext>
            </a:extLst>
          </p:cNvPr>
          <p:cNvSpPr txBox="1">
            <a:spLocks noGrp="1"/>
          </p:cNvSpPr>
          <p:nvPr>
            <p:ph type="sldNum" sz="quarter" idx="5"/>
          </p:nvPr>
        </p:nvSpPr>
        <p:spPr>
          <a:ln/>
        </p:spPr>
        <p:txBody>
          <a:bodyPr vert="horz" lIns="0" tIns="0" rIns="0" bIns="0" anchor="b" anchorCtr="0">
            <a:noAutofit/>
          </a:bodyPr>
          <a:lstStyle/>
          <a:p>
            <a:pPr lvl="0"/>
            <a:fld id="{C5B92E56-72A4-475B-9BA7-03E21A9680DD}" type="slidenum">
              <a:t>46</a:t>
            </a:fld>
            <a:endParaRPr lang="en-US"/>
          </a:p>
        </p:txBody>
      </p:sp>
      <p:sp>
        <p:nvSpPr>
          <p:cNvPr id="2" name="Образ слайда 1">
            <a:extLst>
              <a:ext uri="{FF2B5EF4-FFF2-40B4-BE49-F238E27FC236}">
                <a16:creationId xmlns:a16="http://schemas.microsoft.com/office/drawing/2014/main" id="{5EEA65F9-EAEE-46F2-BE11-DE8BA600760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17F5A8D-69BD-42E6-BC7A-9283B8FBCF3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E7CF38E-6C5F-4DE3-8C16-31DFAFADC217}"/>
              </a:ext>
            </a:extLst>
          </p:cNvPr>
          <p:cNvSpPr txBox="1">
            <a:spLocks noGrp="1"/>
          </p:cNvSpPr>
          <p:nvPr>
            <p:ph type="sldNum" sz="quarter" idx="5"/>
          </p:nvPr>
        </p:nvSpPr>
        <p:spPr>
          <a:ln/>
        </p:spPr>
        <p:txBody>
          <a:bodyPr vert="horz" lIns="0" tIns="0" rIns="0" bIns="0" anchor="b" anchorCtr="0">
            <a:noAutofit/>
          </a:bodyPr>
          <a:lstStyle/>
          <a:p>
            <a:pPr lvl="0"/>
            <a:fld id="{F6E6CF6D-E24A-416E-B0A5-4C14A185C7C7}" type="slidenum">
              <a:t>47</a:t>
            </a:fld>
            <a:endParaRPr lang="en-US"/>
          </a:p>
        </p:txBody>
      </p:sp>
      <p:sp>
        <p:nvSpPr>
          <p:cNvPr id="2" name="Образ слайда 1">
            <a:extLst>
              <a:ext uri="{FF2B5EF4-FFF2-40B4-BE49-F238E27FC236}">
                <a16:creationId xmlns:a16="http://schemas.microsoft.com/office/drawing/2014/main" id="{21F26B91-4F30-4B96-BBCB-B438CD61AC7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18CE4E3-B849-4043-8935-D49AF1A724D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D21F8B7-9D86-4DFA-AEFE-27E7224E22C2}"/>
              </a:ext>
            </a:extLst>
          </p:cNvPr>
          <p:cNvSpPr txBox="1">
            <a:spLocks noGrp="1"/>
          </p:cNvSpPr>
          <p:nvPr>
            <p:ph type="sldNum" sz="quarter" idx="5"/>
          </p:nvPr>
        </p:nvSpPr>
        <p:spPr>
          <a:ln/>
        </p:spPr>
        <p:txBody>
          <a:bodyPr vert="horz" lIns="0" tIns="0" rIns="0" bIns="0" anchor="b" anchorCtr="0">
            <a:noAutofit/>
          </a:bodyPr>
          <a:lstStyle/>
          <a:p>
            <a:pPr lvl="0"/>
            <a:fld id="{EFDB4CD2-727E-4FF9-8E81-48EB879504FF}" type="slidenum">
              <a:t>48</a:t>
            </a:fld>
            <a:endParaRPr lang="en-US"/>
          </a:p>
        </p:txBody>
      </p:sp>
      <p:sp>
        <p:nvSpPr>
          <p:cNvPr id="2" name="Образ слайда 1">
            <a:extLst>
              <a:ext uri="{FF2B5EF4-FFF2-40B4-BE49-F238E27FC236}">
                <a16:creationId xmlns:a16="http://schemas.microsoft.com/office/drawing/2014/main" id="{3D46AB73-D8CC-456D-8034-40EAA51F58B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32266C3-059E-4692-AAAD-60088421465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451A336-3EC6-421A-94D4-6A5F0E94747B}"/>
              </a:ext>
            </a:extLst>
          </p:cNvPr>
          <p:cNvSpPr txBox="1">
            <a:spLocks noGrp="1"/>
          </p:cNvSpPr>
          <p:nvPr>
            <p:ph type="sldNum" sz="quarter" idx="5"/>
          </p:nvPr>
        </p:nvSpPr>
        <p:spPr>
          <a:ln/>
        </p:spPr>
        <p:txBody>
          <a:bodyPr vert="horz" lIns="0" tIns="0" rIns="0" bIns="0" anchor="b" anchorCtr="0">
            <a:noAutofit/>
          </a:bodyPr>
          <a:lstStyle/>
          <a:p>
            <a:pPr lvl="0"/>
            <a:fld id="{6D2DED42-F52C-4735-B185-51FDC4750E49}" type="slidenum">
              <a:t>49</a:t>
            </a:fld>
            <a:endParaRPr lang="en-US"/>
          </a:p>
        </p:txBody>
      </p:sp>
      <p:sp>
        <p:nvSpPr>
          <p:cNvPr id="2" name="Образ слайда 1">
            <a:extLst>
              <a:ext uri="{FF2B5EF4-FFF2-40B4-BE49-F238E27FC236}">
                <a16:creationId xmlns:a16="http://schemas.microsoft.com/office/drawing/2014/main" id="{C88CEEC0-7B78-42E3-8F0E-FB49750164B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18C4718-727D-41A3-92DA-0721EF62504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769DAB3-B125-478B-9E4C-55D933F9EAC9}"/>
              </a:ext>
            </a:extLst>
          </p:cNvPr>
          <p:cNvSpPr txBox="1">
            <a:spLocks noGrp="1"/>
          </p:cNvSpPr>
          <p:nvPr>
            <p:ph type="sldNum" sz="quarter" idx="5"/>
          </p:nvPr>
        </p:nvSpPr>
        <p:spPr>
          <a:ln/>
        </p:spPr>
        <p:txBody>
          <a:bodyPr lIns="0" tIns="0" rIns="0" bIns="0" anchor="b" anchorCtr="0">
            <a:noAutofit/>
          </a:bodyPr>
          <a:lstStyle/>
          <a:p>
            <a:pPr lvl="0"/>
            <a:fld id="{EDCFCDAE-A3D5-4EEA-A8F5-672A11CBD7F0}" type="slidenum">
              <a:t>5</a:t>
            </a:fld>
            <a:endParaRPr lang="en-US"/>
          </a:p>
        </p:txBody>
      </p:sp>
      <p:sp>
        <p:nvSpPr>
          <p:cNvPr id="2" name="Образ слайда 1">
            <a:extLst>
              <a:ext uri="{FF2B5EF4-FFF2-40B4-BE49-F238E27FC236}">
                <a16:creationId xmlns:a16="http://schemas.microsoft.com/office/drawing/2014/main" id="{FF806EE1-F727-4011-B75F-E6DBEC83BC6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5A4D843-9177-4A72-8843-D4C62F5C6EE4}"/>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50</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0903978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0EC0CFE-04FE-4089-BAB4-4D6F28A9ADE1}"/>
              </a:ext>
            </a:extLst>
          </p:cNvPr>
          <p:cNvSpPr txBox="1">
            <a:spLocks noGrp="1"/>
          </p:cNvSpPr>
          <p:nvPr>
            <p:ph type="sldNum" sz="quarter" idx="5"/>
          </p:nvPr>
        </p:nvSpPr>
        <p:spPr>
          <a:ln/>
        </p:spPr>
        <p:txBody>
          <a:bodyPr vert="horz" lIns="0" tIns="0" rIns="0" bIns="0" anchor="b" anchorCtr="0">
            <a:noAutofit/>
          </a:bodyPr>
          <a:lstStyle/>
          <a:p>
            <a:pPr lvl="0"/>
            <a:fld id="{95470AB6-D308-47C8-9718-59137019EC3A}" type="slidenum">
              <a:t>51</a:t>
            </a:fld>
            <a:endParaRPr lang="en-US"/>
          </a:p>
        </p:txBody>
      </p:sp>
      <p:sp>
        <p:nvSpPr>
          <p:cNvPr id="2" name="Образ слайда 1">
            <a:extLst>
              <a:ext uri="{FF2B5EF4-FFF2-40B4-BE49-F238E27FC236}">
                <a16:creationId xmlns:a16="http://schemas.microsoft.com/office/drawing/2014/main" id="{02760D57-8CF5-4D05-926B-435FF9BAFB2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DCE57CE-0C67-4279-8BC5-29CBDC707D3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236B23A-2C90-4FD1-8D6B-F2815F0A00BF}"/>
              </a:ext>
            </a:extLst>
          </p:cNvPr>
          <p:cNvSpPr txBox="1">
            <a:spLocks noGrp="1"/>
          </p:cNvSpPr>
          <p:nvPr>
            <p:ph type="sldNum" sz="quarter" idx="5"/>
          </p:nvPr>
        </p:nvSpPr>
        <p:spPr>
          <a:ln/>
        </p:spPr>
        <p:txBody>
          <a:bodyPr vert="horz" lIns="0" tIns="0" rIns="0" bIns="0" anchor="b" anchorCtr="0">
            <a:noAutofit/>
          </a:bodyPr>
          <a:lstStyle/>
          <a:p>
            <a:pPr lvl="0"/>
            <a:fld id="{461995B4-561C-4DD2-829F-7580B2D915C5}" type="slidenum">
              <a:t>52</a:t>
            </a:fld>
            <a:endParaRPr lang="en-US"/>
          </a:p>
        </p:txBody>
      </p:sp>
      <p:sp>
        <p:nvSpPr>
          <p:cNvPr id="2" name="Образ слайда 1">
            <a:extLst>
              <a:ext uri="{FF2B5EF4-FFF2-40B4-BE49-F238E27FC236}">
                <a16:creationId xmlns:a16="http://schemas.microsoft.com/office/drawing/2014/main" id="{A29D82F0-F88F-4570-AF26-03AA3F058E9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B3A52AF-2EE0-4A2C-AD42-5D46FADCE5D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27E113D-E482-4496-84EE-603FA1CCD9CA}"/>
              </a:ext>
            </a:extLst>
          </p:cNvPr>
          <p:cNvSpPr txBox="1">
            <a:spLocks noGrp="1"/>
          </p:cNvSpPr>
          <p:nvPr>
            <p:ph type="sldNum" sz="quarter" idx="5"/>
          </p:nvPr>
        </p:nvSpPr>
        <p:spPr>
          <a:ln/>
        </p:spPr>
        <p:txBody>
          <a:bodyPr vert="horz" lIns="0" tIns="0" rIns="0" bIns="0" anchor="b" anchorCtr="0">
            <a:noAutofit/>
          </a:bodyPr>
          <a:lstStyle/>
          <a:p>
            <a:pPr lvl="0"/>
            <a:fld id="{F3816F45-3D1A-451A-B3F0-FE1A00CF95A6}" type="slidenum">
              <a:t>53</a:t>
            </a:fld>
            <a:endParaRPr lang="en-US"/>
          </a:p>
        </p:txBody>
      </p:sp>
      <p:sp>
        <p:nvSpPr>
          <p:cNvPr id="2" name="Образ слайда 1">
            <a:extLst>
              <a:ext uri="{FF2B5EF4-FFF2-40B4-BE49-F238E27FC236}">
                <a16:creationId xmlns:a16="http://schemas.microsoft.com/office/drawing/2014/main" id="{CA64B62D-61CA-4B8E-9909-4F159D8B165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ED6FB13-EA4D-421D-82E5-1DF34DA7348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D9E7726-C419-438E-8EC0-E5B0BFAFF54D}"/>
              </a:ext>
            </a:extLst>
          </p:cNvPr>
          <p:cNvSpPr txBox="1">
            <a:spLocks noGrp="1"/>
          </p:cNvSpPr>
          <p:nvPr>
            <p:ph type="sldNum" sz="quarter" idx="5"/>
          </p:nvPr>
        </p:nvSpPr>
        <p:spPr>
          <a:ln/>
        </p:spPr>
        <p:txBody>
          <a:bodyPr vert="horz" lIns="0" tIns="0" rIns="0" bIns="0" anchor="b" anchorCtr="0">
            <a:noAutofit/>
          </a:bodyPr>
          <a:lstStyle/>
          <a:p>
            <a:pPr lvl="0"/>
            <a:fld id="{977BDF59-37C4-4DFA-B4A9-67D35105F2E7}" type="slidenum">
              <a:t>54</a:t>
            </a:fld>
            <a:endParaRPr lang="en-US"/>
          </a:p>
        </p:txBody>
      </p:sp>
      <p:sp>
        <p:nvSpPr>
          <p:cNvPr id="2" name="Образ слайда 1">
            <a:extLst>
              <a:ext uri="{FF2B5EF4-FFF2-40B4-BE49-F238E27FC236}">
                <a16:creationId xmlns:a16="http://schemas.microsoft.com/office/drawing/2014/main" id="{25A6B202-40C1-46CA-88CA-C6030984408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983F83B-43D5-425C-8091-474FEC2D3F5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A02A396-E549-4FA9-848A-F01131591334}"/>
              </a:ext>
            </a:extLst>
          </p:cNvPr>
          <p:cNvSpPr txBox="1">
            <a:spLocks noGrp="1"/>
          </p:cNvSpPr>
          <p:nvPr>
            <p:ph type="sldNum" sz="quarter" idx="5"/>
          </p:nvPr>
        </p:nvSpPr>
        <p:spPr>
          <a:ln/>
        </p:spPr>
        <p:txBody>
          <a:bodyPr vert="horz" lIns="0" tIns="0" rIns="0" bIns="0" anchor="b" anchorCtr="0">
            <a:noAutofit/>
          </a:bodyPr>
          <a:lstStyle/>
          <a:p>
            <a:pPr lvl="0"/>
            <a:fld id="{34A89F0C-F110-4EF0-854A-28935E77061D}" type="slidenum">
              <a:t>55</a:t>
            </a:fld>
            <a:endParaRPr lang="en-US"/>
          </a:p>
        </p:txBody>
      </p:sp>
      <p:sp>
        <p:nvSpPr>
          <p:cNvPr id="2" name="Образ слайда 1">
            <a:extLst>
              <a:ext uri="{FF2B5EF4-FFF2-40B4-BE49-F238E27FC236}">
                <a16:creationId xmlns:a16="http://schemas.microsoft.com/office/drawing/2014/main" id="{83AB7988-0E59-402A-843B-897C0F3095D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0EEC72F-54BD-44FC-BA38-3E6711E3F7D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84B2F0B-CBA1-4D7F-8220-8C469563362D}"/>
              </a:ext>
            </a:extLst>
          </p:cNvPr>
          <p:cNvSpPr txBox="1">
            <a:spLocks noGrp="1"/>
          </p:cNvSpPr>
          <p:nvPr>
            <p:ph type="sldNum" sz="quarter" idx="5"/>
          </p:nvPr>
        </p:nvSpPr>
        <p:spPr>
          <a:ln/>
        </p:spPr>
        <p:txBody>
          <a:bodyPr vert="horz" lIns="0" tIns="0" rIns="0" bIns="0" anchor="b" anchorCtr="0">
            <a:noAutofit/>
          </a:bodyPr>
          <a:lstStyle/>
          <a:p>
            <a:pPr lvl="0"/>
            <a:fld id="{911F8CB5-EBCE-4151-A3C5-CF99AF0C33D6}" type="slidenum">
              <a:t>56</a:t>
            </a:fld>
            <a:endParaRPr lang="en-US"/>
          </a:p>
        </p:txBody>
      </p:sp>
      <p:sp>
        <p:nvSpPr>
          <p:cNvPr id="2" name="Образ слайда 1">
            <a:extLst>
              <a:ext uri="{FF2B5EF4-FFF2-40B4-BE49-F238E27FC236}">
                <a16:creationId xmlns:a16="http://schemas.microsoft.com/office/drawing/2014/main" id="{3C5E5C77-465B-4853-AE55-D0DD2A5EFBE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6967FFC-185D-46D6-A500-8634FC1F448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D7D233A-3F28-4047-A36B-613141AF62FA}"/>
              </a:ext>
            </a:extLst>
          </p:cNvPr>
          <p:cNvSpPr txBox="1">
            <a:spLocks noGrp="1"/>
          </p:cNvSpPr>
          <p:nvPr>
            <p:ph type="sldNum" sz="quarter" idx="5"/>
          </p:nvPr>
        </p:nvSpPr>
        <p:spPr>
          <a:ln/>
        </p:spPr>
        <p:txBody>
          <a:bodyPr vert="horz" lIns="0" tIns="0" rIns="0" bIns="0" anchor="b" anchorCtr="0">
            <a:noAutofit/>
          </a:bodyPr>
          <a:lstStyle/>
          <a:p>
            <a:pPr lvl="0"/>
            <a:fld id="{FA53F2FD-E75F-40D7-B806-F8011E4264BC}" type="slidenum">
              <a:t>57</a:t>
            </a:fld>
            <a:endParaRPr lang="en-US"/>
          </a:p>
        </p:txBody>
      </p:sp>
      <p:sp>
        <p:nvSpPr>
          <p:cNvPr id="2" name="Образ слайда 1">
            <a:extLst>
              <a:ext uri="{FF2B5EF4-FFF2-40B4-BE49-F238E27FC236}">
                <a16:creationId xmlns:a16="http://schemas.microsoft.com/office/drawing/2014/main" id="{653D3637-1FC9-49EA-8779-ED05E6D1366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0E2BCBD-F176-4A3D-845F-0E4279E9FB8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DA86B31-E88F-4D82-92FD-7559BB2FEE31}"/>
              </a:ext>
            </a:extLst>
          </p:cNvPr>
          <p:cNvSpPr txBox="1">
            <a:spLocks noGrp="1"/>
          </p:cNvSpPr>
          <p:nvPr>
            <p:ph type="sldNum" sz="quarter" idx="5"/>
          </p:nvPr>
        </p:nvSpPr>
        <p:spPr>
          <a:ln/>
        </p:spPr>
        <p:txBody>
          <a:bodyPr vert="horz" lIns="0" tIns="0" rIns="0" bIns="0" anchor="b" anchorCtr="0">
            <a:noAutofit/>
          </a:bodyPr>
          <a:lstStyle/>
          <a:p>
            <a:pPr lvl="0"/>
            <a:fld id="{696F9FFB-48BA-4CA4-BD64-B77F4A0AB10B}" type="slidenum">
              <a:t>58</a:t>
            </a:fld>
            <a:endParaRPr lang="en-US"/>
          </a:p>
        </p:txBody>
      </p:sp>
      <p:sp>
        <p:nvSpPr>
          <p:cNvPr id="2" name="Образ слайда 1">
            <a:extLst>
              <a:ext uri="{FF2B5EF4-FFF2-40B4-BE49-F238E27FC236}">
                <a16:creationId xmlns:a16="http://schemas.microsoft.com/office/drawing/2014/main" id="{759AF1F3-AB1B-4B26-8B3E-93F6075D0DA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DF56DCD-CA52-402A-B499-EE7480EA204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71FC740-8593-4FD7-8DD0-CD83DF08CAFD}"/>
              </a:ext>
            </a:extLst>
          </p:cNvPr>
          <p:cNvSpPr txBox="1">
            <a:spLocks noGrp="1"/>
          </p:cNvSpPr>
          <p:nvPr>
            <p:ph type="sldNum" sz="quarter" idx="5"/>
          </p:nvPr>
        </p:nvSpPr>
        <p:spPr>
          <a:ln/>
        </p:spPr>
        <p:txBody>
          <a:bodyPr vert="horz" lIns="0" tIns="0" rIns="0" bIns="0" anchor="b" anchorCtr="0">
            <a:noAutofit/>
          </a:bodyPr>
          <a:lstStyle/>
          <a:p>
            <a:pPr lvl="0"/>
            <a:fld id="{25009DE5-8A9D-47BC-B9C4-3A44CE40DF6A}" type="slidenum">
              <a:t>59</a:t>
            </a:fld>
            <a:endParaRPr lang="en-US"/>
          </a:p>
        </p:txBody>
      </p:sp>
      <p:sp>
        <p:nvSpPr>
          <p:cNvPr id="2" name="Образ слайда 1">
            <a:extLst>
              <a:ext uri="{FF2B5EF4-FFF2-40B4-BE49-F238E27FC236}">
                <a16:creationId xmlns:a16="http://schemas.microsoft.com/office/drawing/2014/main" id="{DA7CE559-22B1-4205-9A5E-4EE0562BD21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AF09126-9B7B-4EAE-B22E-40E9CD0B0F3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D3F0ECB-A689-45A0-9C78-B94BA7392568}"/>
              </a:ext>
            </a:extLst>
          </p:cNvPr>
          <p:cNvSpPr txBox="1">
            <a:spLocks noGrp="1"/>
          </p:cNvSpPr>
          <p:nvPr>
            <p:ph type="sldNum" sz="quarter" idx="5"/>
          </p:nvPr>
        </p:nvSpPr>
        <p:spPr>
          <a:ln/>
        </p:spPr>
        <p:txBody>
          <a:bodyPr lIns="0" tIns="0" rIns="0" bIns="0" anchor="b" anchorCtr="0">
            <a:noAutofit/>
          </a:bodyPr>
          <a:lstStyle/>
          <a:p>
            <a:pPr lvl="0"/>
            <a:fld id="{55801B98-0F02-4DDB-AE0F-A872174DA0F9}" type="slidenum">
              <a:t>6</a:t>
            </a:fld>
            <a:endParaRPr lang="en-US"/>
          </a:p>
        </p:txBody>
      </p:sp>
      <p:sp>
        <p:nvSpPr>
          <p:cNvPr id="2" name="Образ слайда 1">
            <a:extLst>
              <a:ext uri="{FF2B5EF4-FFF2-40B4-BE49-F238E27FC236}">
                <a16:creationId xmlns:a16="http://schemas.microsoft.com/office/drawing/2014/main" id="{F6DAAF16-948A-429F-8B72-2502739C7FF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5DD46BE-4A31-4869-AD0E-B5EA0C312DB7}"/>
              </a:ext>
            </a:extLst>
          </p:cNvPr>
          <p:cNvSpPr txBox="1">
            <a:spLocks noGrp="1"/>
          </p:cNvSpPr>
          <p:nvPr>
            <p:ph type="body" sz="quarter" idx="1"/>
          </p:nvPr>
        </p:nvSpPr>
        <p:spPr/>
        <p:txBody>
          <a:bodyPr/>
          <a:lstStyle/>
          <a:p>
            <a:r>
              <a:rPr lang="en-US"/>
              <a:t>The --as-needed flag is passed to the GNU linker (GNU ld ). The flag tells the linker to link in the produced binary only the libraries containing symbols actually used by the binary itself. This binary can be either a final executable or another library.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A433DF5-0ED9-44D8-8BEE-0BC084B293B9}"/>
              </a:ext>
            </a:extLst>
          </p:cNvPr>
          <p:cNvSpPr txBox="1">
            <a:spLocks noGrp="1"/>
          </p:cNvSpPr>
          <p:nvPr>
            <p:ph type="sldNum" sz="quarter" idx="5"/>
          </p:nvPr>
        </p:nvSpPr>
        <p:spPr>
          <a:ln/>
        </p:spPr>
        <p:txBody>
          <a:bodyPr vert="horz" lIns="0" tIns="0" rIns="0" bIns="0" anchor="b" anchorCtr="0">
            <a:noAutofit/>
          </a:bodyPr>
          <a:lstStyle/>
          <a:p>
            <a:pPr lvl="0"/>
            <a:fld id="{4E3E6A0A-8CF1-412D-80DB-1E8D935ECD82}" type="slidenum">
              <a:t>60</a:t>
            </a:fld>
            <a:endParaRPr lang="en-US"/>
          </a:p>
        </p:txBody>
      </p:sp>
      <p:sp>
        <p:nvSpPr>
          <p:cNvPr id="2" name="Образ слайда 1">
            <a:extLst>
              <a:ext uri="{FF2B5EF4-FFF2-40B4-BE49-F238E27FC236}">
                <a16:creationId xmlns:a16="http://schemas.microsoft.com/office/drawing/2014/main" id="{A1A02AD5-BC7E-4AA2-B5CD-5E7CB98C34A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164FB82-EA3A-41CF-A330-72E3C089899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19840A9-8CDF-4691-A5ED-B0B15B7FFB0F}"/>
              </a:ext>
            </a:extLst>
          </p:cNvPr>
          <p:cNvSpPr txBox="1">
            <a:spLocks noGrp="1"/>
          </p:cNvSpPr>
          <p:nvPr>
            <p:ph type="sldNum" sz="quarter" idx="5"/>
          </p:nvPr>
        </p:nvSpPr>
        <p:spPr>
          <a:ln/>
        </p:spPr>
        <p:txBody>
          <a:bodyPr vert="horz" lIns="0" tIns="0" rIns="0" bIns="0" anchor="b" anchorCtr="0">
            <a:noAutofit/>
          </a:bodyPr>
          <a:lstStyle/>
          <a:p>
            <a:pPr lvl="0"/>
            <a:fld id="{F57BECF9-E652-4881-A643-F7F721066E9A}" type="slidenum">
              <a:t>61</a:t>
            </a:fld>
            <a:endParaRPr lang="en-US"/>
          </a:p>
        </p:txBody>
      </p:sp>
      <p:sp>
        <p:nvSpPr>
          <p:cNvPr id="2" name="Образ слайда 1">
            <a:extLst>
              <a:ext uri="{FF2B5EF4-FFF2-40B4-BE49-F238E27FC236}">
                <a16:creationId xmlns:a16="http://schemas.microsoft.com/office/drawing/2014/main" id="{FE67130F-67E6-4B51-9654-A0C4F2B66C0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D1140AA-CE7B-4B28-9FB7-8A4A1E838D0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1F42DD4-E0C7-4E96-9CB1-5CA8FDB92D89}"/>
              </a:ext>
            </a:extLst>
          </p:cNvPr>
          <p:cNvSpPr txBox="1">
            <a:spLocks noGrp="1"/>
          </p:cNvSpPr>
          <p:nvPr>
            <p:ph type="sldNum" sz="quarter" idx="5"/>
          </p:nvPr>
        </p:nvSpPr>
        <p:spPr>
          <a:ln/>
        </p:spPr>
        <p:txBody>
          <a:bodyPr vert="horz" lIns="0" tIns="0" rIns="0" bIns="0" anchor="b" anchorCtr="0">
            <a:noAutofit/>
          </a:bodyPr>
          <a:lstStyle/>
          <a:p>
            <a:pPr lvl="0"/>
            <a:fld id="{9880756F-0255-4C25-871F-C17812F42549}" type="slidenum">
              <a:t>62</a:t>
            </a:fld>
            <a:endParaRPr lang="en-US"/>
          </a:p>
        </p:txBody>
      </p:sp>
      <p:sp>
        <p:nvSpPr>
          <p:cNvPr id="2" name="Образ слайда 1">
            <a:extLst>
              <a:ext uri="{FF2B5EF4-FFF2-40B4-BE49-F238E27FC236}">
                <a16:creationId xmlns:a16="http://schemas.microsoft.com/office/drawing/2014/main" id="{19A51765-81FD-4331-B931-8C7D42B5773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2752021-A6D2-496E-855F-E541696DDDD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A9D0F0E-1179-4A37-B17B-84EFAC5C3327}"/>
              </a:ext>
            </a:extLst>
          </p:cNvPr>
          <p:cNvSpPr txBox="1">
            <a:spLocks noGrp="1"/>
          </p:cNvSpPr>
          <p:nvPr>
            <p:ph type="sldNum" sz="quarter" idx="5"/>
          </p:nvPr>
        </p:nvSpPr>
        <p:spPr>
          <a:ln/>
        </p:spPr>
        <p:txBody>
          <a:bodyPr vert="horz" lIns="0" tIns="0" rIns="0" bIns="0" anchor="b" anchorCtr="0">
            <a:noAutofit/>
          </a:bodyPr>
          <a:lstStyle/>
          <a:p>
            <a:pPr lvl="0"/>
            <a:fld id="{C3D87245-4CB0-42A0-89A5-ACE1250654D3}" type="slidenum">
              <a:t>63</a:t>
            </a:fld>
            <a:endParaRPr lang="en-US"/>
          </a:p>
        </p:txBody>
      </p:sp>
      <p:sp>
        <p:nvSpPr>
          <p:cNvPr id="2" name="Образ слайда 1">
            <a:extLst>
              <a:ext uri="{FF2B5EF4-FFF2-40B4-BE49-F238E27FC236}">
                <a16:creationId xmlns:a16="http://schemas.microsoft.com/office/drawing/2014/main" id="{CD1ABF38-D1D6-4B24-93D1-BE4D07E63E9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E004D91-B2A3-484A-BEB4-41931EDA08A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10E6945-BB3F-43BC-85F7-F2970F111097}"/>
              </a:ext>
            </a:extLst>
          </p:cNvPr>
          <p:cNvSpPr txBox="1">
            <a:spLocks noGrp="1"/>
          </p:cNvSpPr>
          <p:nvPr>
            <p:ph type="sldNum" sz="quarter" idx="5"/>
          </p:nvPr>
        </p:nvSpPr>
        <p:spPr>
          <a:ln/>
        </p:spPr>
        <p:txBody>
          <a:bodyPr vert="horz" lIns="0" tIns="0" rIns="0" bIns="0" anchor="b" anchorCtr="0">
            <a:noAutofit/>
          </a:bodyPr>
          <a:lstStyle/>
          <a:p>
            <a:pPr lvl="0"/>
            <a:fld id="{C8B21FAC-B2D4-4160-9244-F1F5EE4638AE}" type="slidenum">
              <a:t>64</a:t>
            </a:fld>
            <a:endParaRPr lang="en-US"/>
          </a:p>
        </p:txBody>
      </p:sp>
      <p:sp>
        <p:nvSpPr>
          <p:cNvPr id="2" name="Образ слайда 1">
            <a:extLst>
              <a:ext uri="{FF2B5EF4-FFF2-40B4-BE49-F238E27FC236}">
                <a16:creationId xmlns:a16="http://schemas.microsoft.com/office/drawing/2014/main" id="{A4A4339D-92E0-40FD-85D3-F10FAEDCAE1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898E841-532E-44DD-AA40-7E4DA876AB1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F237877-F7C7-471C-A4A5-5D3CA54D9D52}"/>
              </a:ext>
            </a:extLst>
          </p:cNvPr>
          <p:cNvSpPr txBox="1">
            <a:spLocks noGrp="1"/>
          </p:cNvSpPr>
          <p:nvPr>
            <p:ph type="sldNum" sz="quarter" idx="5"/>
          </p:nvPr>
        </p:nvSpPr>
        <p:spPr>
          <a:ln/>
        </p:spPr>
        <p:txBody>
          <a:bodyPr vert="horz" lIns="0" tIns="0" rIns="0" bIns="0" anchor="b" anchorCtr="0">
            <a:noAutofit/>
          </a:bodyPr>
          <a:lstStyle/>
          <a:p>
            <a:pPr lvl="0"/>
            <a:fld id="{B010409C-68AB-463F-B360-4BF658F52CF5}" type="slidenum">
              <a:t>65</a:t>
            </a:fld>
            <a:endParaRPr lang="en-US"/>
          </a:p>
        </p:txBody>
      </p:sp>
      <p:sp>
        <p:nvSpPr>
          <p:cNvPr id="2" name="Образ слайда 1">
            <a:extLst>
              <a:ext uri="{FF2B5EF4-FFF2-40B4-BE49-F238E27FC236}">
                <a16:creationId xmlns:a16="http://schemas.microsoft.com/office/drawing/2014/main" id="{3FB703A4-5A41-4796-B551-1C0AD888B02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FE15C75-B641-4B1B-A336-CD9239086F9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3CFC419-BF14-454E-9696-E927F07E2159}"/>
              </a:ext>
            </a:extLst>
          </p:cNvPr>
          <p:cNvSpPr txBox="1">
            <a:spLocks noGrp="1"/>
          </p:cNvSpPr>
          <p:nvPr>
            <p:ph type="sldNum" sz="quarter" idx="5"/>
          </p:nvPr>
        </p:nvSpPr>
        <p:spPr>
          <a:ln/>
        </p:spPr>
        <p:txBody>
          <a:bodyPr vert="horz" lIns="0" tIns="0" rIns="0" bIns="0" anchor="b" anchorCtr="0">
            <a:noAutofit/>
          </a:bodyPr>
          <a:lstStyle/>
          <a:p>
            <a:pPr lvl="0"/>
            <a:fld id="{01D635AF-B3C8-4377-8971-6F9838B8272B}" type="slidenum">
              <a:t>66</a:t>
            </a:fld>
            <a:endParaRPr lang="en-US"/>
          </a:p>
        </p:txBody>
      </p:sp>
      <p:sp>
        <p:nvSpPr>
          <p:cNvPr id="2" name="Образ слайда 1">
            <a:extLst>
              <a:ext uri="{FF2B5EF4-FFF2-40B4-BE49-F238E27FC236}">
                <a16:creationId xmlns:a16="http://schemas.microsoft.com/office/drawing/2014/main" id="{64009C50-5E96-4562-991A-4CEC0CBA47E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03AAAF0-2DA4-4D98-8C1A-F20CB509BE1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82938B4-8945-42FB-A3B6-8842E9588DB9}"/>
              </a:ext>
            </a:extLst>
          </p:cNvPr>
          <p:cNvSpPr txBox="1">
            <a:spLocks noGrp="1"/>
          </p:cNvSpPr>
          <p:nvPr>
            <p:ph type="sldNum" sz="quarter" idx="5"/>
          </p:nvPr>
        </p:nvSpPr>
        <p:spPr>
          <a:ln/>
        </p:spPr>
        <p:txBody>
          <a:bodyPr vert="horz" lIns="0" tIns="0" rIns="0" bIns="0" anchor="b" anchorCtr="0">
            <a:noAutofit/>
          </a:bodyPr>
          <a:lstStyle/>
          <a:p>
            <a:pPr lvl="0"/>
            <a:fld id="{4D757A87-B260-453C-A50F-AB464FF94541}" type="slidenum">
              <a:t>67</a:t>
            </a:fld>
            <a:endParaRPr lang="en-US"/>
          </a:p>
        </p:txBody>
      </p:sp>
      <p:sp>
        <p:nvSpPr>
          <p:cNvPr id="2" name="Образ слайда 1">
            <a:extLst>
              <a:ext uri="{FF2B5EF4-FFF2-40B4-BE49-F238E27FC236}">
                <a16:creationId xmlns:a16="http://schemas.microsoft.com/office/drawing/2014/main" id="{7919B365-7519-4F8A-925A-6AE7EB88702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4496757-2C28-431A-8F84-EAA921E562D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F7A230B-3749-47A6-91ED-280FC7A24F63}"/>
              </a:ext>
            </a:extLst>
          </p:cNvPr>
          <p:cNvSpPr txBox="1">
            <a:spLocks noGrp="1"/>
          </p:cNvSpPr>
          <p:nvPr>
            <p:ph type="sldNum" sz="quarter" idx="5"/>
          </p:nvPr>
        </p:nvSpPr>
        <p:spPr>
          <a:ln/>
        </p:spPr>
        <p:txBody>
          <a:bodyPr vert="horz" lIns="0" tIns="0" rIns="0" bIns="0" anchor="b" anchorCtr="0">
            <a:noAutofit/>
          </a:bodyPr>
          <a:lstStyle/>
          <a:p>
            <a:pPr lvl="0"/>
            <a:fld id="{E9E3B24F-631D-4F11-B6E0-8C87219A8C5C}" type="slidenum">
              <a:t>68</a:t>
            </a:fld>
            <a:endParaRPr lang="en-US"/>
          </a:p>
        </p:txBody>
      </p:sp>
      <p:sp>
        <p:nvSpPr>
          <p:cNvPr id="2" name="Образ слайда 1">
            <a:extLst>
              <a:ext uri="{FF2B5EF4-FFF2-40B4-BE49-F238E27FC236}">
                <a16:creationId xmlns:a16="http://schemas.microsoft.com/office/drawing/2014/main" id="{7E61E6DC-C846-49C4-9BCD-106E5DFD220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996FD3A-D9B7-4A2D-8F86-C3F2D3A6AEA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C591F93-9B45-439F-AA0E-547CB9ACB08E}"/>
              </a:ext>
            </a:extLst>
          </p:cNvPr>
          <p:cNvSpPr txBox="1">
            <a:spLocks noGrp="1"/>
          </p:cNvSpPr>
          <p:nvPr>
            <p:ph type="sldNum" sz="quarter" idx="5"/>
          </p:nvPr>
        </p:nvSpPr>
        <p:spPr>
          <a:ln/>
        </p:spPr>
        <p:txBody>
          <a:bodyPr vert="horz" lIns="0" tIns="0" rIns="0" bIns="0" anchor="b" anchorCtr="0">
            <a:noAutofit/>
          </a:bodyPr>
          <a:lstStyle/>
          <a:p>
            <a:pPr lvl="0"/>
            <a:fld id="{D9582615-1359-4FDD-ACA7-4A68B68AFC91}" type="slidenum">
              <a:t>69</a:t>
            </a:fld>
            <a:endParaRPr lang="en-US"/>
          </a:p>
        </p:txBody>
      </p:sp>
      <p:sp>
        <p:nvSpPr>
          <p:cNvPr id="2" name="Образ слайда 1">
            <a:extLst>
              <a:ext uri="{FF2B5EF4-FFF2-40B4-BE49-F238E27FC236}">
                <a16:creationId xmlns:a16="http://schemas.microsoft.com/office/drawing/2014/main" id="{2DCD85E4-36E5-41BA-AB76-ED890D37F15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5DE249C-0318-4379-9AEB-517787AB952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74D54C8-89B4-4AEE-9623-FFA88F4025DE}"/>
              </a:ext>
            </a:extLst>
          </p:cNvPr>
          <p:cNvSpPr txBox="1">
            <a:spLocks noGrp="1"/>
          </p:cNvSpPr>
          <p:nvPr>
            <p:ph type="sldNum" sz="quarter" idx="5"/>
          </p:nvPr>
        </p:nvSpPr>
        <p:spPr>
          <a:ln/>
        </p:spPr>
        <p:txBody>
          <a:bodyPr lIns="0" tIns="0" rIns="0" bIns="0" anchor="b" anchorCtr="0">
            <a:noAutofit/>
          </a:bodyPr>
          <a:lstStyle/>
          <a:p>
            <a:pPr lvl="0"/>
            <a:fld id="{592CA9C8-9501-4044-8B83-B22F946605B9}" type="slidenum">
              <a:t>7</a:t>
            </a:fld>
            <a:endParaRPr lang="en-US"/>
          </a:p>
        </p:txBody>
      </p:sp>
      <p:sp>
        <p:nvSpPr>
          <p:cNvPr id="2" name="Образ слайда 1">
            <a:extLst>
              <a:ext uri="{FF2B5EF4-FFF2-40B4-BE49-F238E27FC236}">
                <a16:creationId xmlns:a16="http://schemas.microsoft.com/office/drawing/2014/main" id="{9E05128F-BEA2-4687-861E-5C63AC044D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ABD5ADC-E6A9-4C1A-A040-738AC62B142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D01A63-3AFB-4CDA-80CF-D5556209C94A}"/>
              </a:ext>
            </a:extLst>
          </p:cNvPr>
          <p:cNvSpPr txBox="1">
            <a:spLocks noGrp="1"/>
          </p:cNvSpPr>
          <p:nvPr>
            <p:ph type="sldNum" sz="quarter" idx="5"/>
          </p:nvPr>
        </p:nvSpPr>
        <p:spPr>
          <a:ln/>
        </p:spPr>
        <p:txBody>
          <a:bodyPr vert="horz" lIns="0" tIns="0" rIns="0" bIns="0" anchor="b" anchorCtr="0">
            <a:noAutofit/>
          </a:bodyPr>
          <a:lstStyle/>
          <a:p>
            <a:pPr lvl="0"/>
            <a:fld id="{15A02B0C-8DAF-410C-872A-A8540D866763}" type="slidenum">
              <a:t>70</a:t>
            </a:fld>
            <a:endParaRPr lang="en-US"/>
          </a:p>
        </p:txBody>
      </p:sp>
      <p:sp>
        <p:nvSpPr>
          <p:cNvPr id="2" name="Образ слайда 1">
            <a:extLst>
              <a:ext uri="{FF2B5EF4-FFF2-40B4-BE49-F238E27FC236}">
                <a16:creationId xmlns:a16="http://schemas.microsoft.com/office/drawing/2014/main" id="{62F348DE-C100-410F-9744-2B1ADF1F858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BB8EA4F-E0E5-4315-AE83-8FBBDF6892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693C435-9D16-4036-AF0A-AAEC83B7729C}"/>
              </a:ext>
            </a:extLst>
          </p:cNvPr>
          <p:cNvSpPr txBox="1">
            <a:spLocks noGrp="1"/>
          </p:cNvSpPr>
          <p:nvPr>
            <p:ph type="sldNum" sz="quarter" idx="5"/>
          </p:nvPr>
        </p:nvSpPr>
        <p:spPr>
          <a:ln/>
        </p:spPr>
        <p:txBody>
          <a:bodyPr vert="horz" lIns="0" tIns="0" rIns="0" bIns="0" anchor="b" anchorCtr="0">
            <a:noAutofit/>
          </a:bodyPr>
          <a:lstStyle/>
          <a:p>
            <a:pPr lvl="0"/>
            <a:fld id="{C0711FA0-196E-471D-B85B-ADD3610C4101}" type="slidenum">
              <a:t>71</a:t>
            </a:fld>
            <a:endParaRPr lang="en-US"/>
          </a:p>
        </p:txBody>
      </p:sp>
      <p:sp>
        <p:nvSpPr>
          <p:cNvPr id="2" name="Образ слайда 1">
            <a:extLst>
              <a:ext uri="{FF2B5EF4-FFF2-40B4-BE49-F238E27FC236}">
                <a16:creationId xmlns:a16="http://schemas.microsoft.com/office/drawing/2014/main" id="{67F39F31-FB12-4D35-ADFD-D383389EF17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7CC5437-7CA0-4686-9890-2A4167F7EF1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BA3A9B2-7EEB-4E8D-AEC3-EAD665BEEFAA}"/>
              </a:ext>
            </a:extLst>
          </p:cNvPr>
          <p:cNvSpPr txBox="1">
            <a:spLocks noGrp="1"/>
          </p:cNvSpPr>
          <p:nvPr>
            <p:ph type="sldNum" sz="quarter" idx="5"/>
          </p:nvPr>
        </p:nvSpPr>
        <p:spPr>
          <a:ln/>
        </p:spPr>
        <p:txBody>
          <a:bodyPr vert="horz" lIns="0" tIns="0" rIns="0" bIns="0" anchor="b" anchorCtr="0">
            <a:noAutofit/>
          </a:bodyPr>
          <a:lstStyle/>
          <a:p>
            <a:pPr lvl="0"/>
            <a:fld id="{5BE5EA1F-8E9C-4AC8-9E2D-5E8227EA577F}" type="slidenum">
              <a:t>72</a:t>
            </a:fld>
            <a:endParaRPr lang="en-US"/>
          </a:p>
        </p:txBody>
      </p:sp>
      <p:sp>
        <p:nvSpPr>
          <p:cNvPr id="2" name="Образ слайда 1">
            <a:extLst>
              <a:ext uri="{FF2B5EF4-FFF2-40B4-BE49-F238E27FC236}">
                <a16:creationId xmlns:a16="http://schemas.microsoft.com/office/drawing/2014/main" id="{2994ED13-1E46-43CA-A6E0-DE582565CD9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741EBB4-4293-4510-B34F-CBA67BA9D62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724B225-2823-42D3-A87D-1B77EB754610}"/>
              </a:ext>
            </a:extLst>
          </p:cNvPr>
          <p:cNvSpPr txBox="1">
            <a:spLocks noGrp="1"/>
          </p:cNvSpPr>
          <p:nvPr>
            <p:ph type="sldNum" sz="quarter" idx="5"/>
          </p:nvPr>
        </p:nvSpPr>
        <p:spPr>
          <a:ln/>
        </p:spPr>
        <p:txBody>
          <a:bodyPr vert="horz" lIns="0" tIns="0" rIns="0" bIns="0" anchor="b" anchorCtr="0">
            <a:noAutofit/>
          </a:bodyPr>
          <a:lstStyle/>
          <a:p>
            <a:pPr lvl="0"/>
            <a:fld id="{35B703CC-A60A-45FA-971C-3405A7D4500A}" type="slidenum">
              <a:t>73</a:t>
            </a:fld>
            <a:endParaRPr lang="en-US"/>
          </a:p>
        </p:txBody>
      </p:sp>
      <p:sp>
        <p:nvSpPr>
          <p:cNvPr id="2" name="Образ слайда 1">
            <a:extLst>
              <a:ext uri="{FF2B5EF4-FFF2-40B4-BE49-F238E27FC236}">
                <a16:creationId xmlns:a16="http://schemas.microsoft.com/office/drawing/2014/main" id="{968A1CC4-D500-4395-8C57-38BFF7E2364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0F658EB-59E4-4797-8375-FAE811532FF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74</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42255127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7D9E71E-39C3-4DAE-9533-A047EDEC13E7}"/>
              </a:ext>
            </a:extLst>
          </p:cNvPr>
          <p:cNvSpPr txBox="1">
            <a:spLocks noGrp="1"/>
          </p:cNvSpPr>
          <p:nvPr>
            <p:ph type="sldNum" sz="quarter" idx="5"/>
          </p:nvPr>
        </p:nvSpPr>
        <p:spPr>
          <a:ln/>
        </p:spPr>
        <p:txBody>
          <a:bodyPr vert="horz" lIns="0" tIns="0" rIns="0" bIns="0" anchor="b" anchorCtr="0">
            <a:noAutofit/>
          </a:bodyPr>
          <a:lstStyle/>
          <a:p>
            <a:pPr lvl="0"/>
            <a:fld id="{71F63AB7-3F8B-46B4-AED5-068613162B8F}" type="slidenum">
              <a:t>75</a:t>
            </a:fld>
            <a:endParaRPr lang="en-US"/>
          </a:p>
        </p:txBody>
      </p:sp>
      <p:sp>
        <p:nvSpPr>
          <p:cNvPr id="2" name="Образ слайда 1">
            <a:extLst>
              <a:ext uri="{FF2B5EF4-FFF2-40B4-BE49-F238E27FC236}">
                <a16:creationId xmlns:a16="http://schemas.microsoft.com/office/drawing/2014/main" id="{31BFF8A1-6AEE-456C-A1FF-0EFFF23477A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A70BA77-6D89-439F-835E-16EC12B17D6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9559329-D83F-4002-B15E-5F065051FA6F}"/>
              </a:ext>
            </a:extLst>
          </p:cNvPr>
          <p:cNvSpPr txBox="1">
            <a:spLocks noGrp="1"/>
          </p:cNvSpPr>
          <p:nvPr>
            <p:ph type="sldNum" sz="quarter" idx="5"/>
          </p:nvPr>
        </p:nvSpPr>
        <p:spPr>
          <a:ln/>
        </p:spPr>
        <p:txBody>
          <a:bodyPr vert="horz" lIns="0" tIns="0" rIns="0" bIns="0" anchor="b" anchorCtr="0">
            <a:noAutofit/>
          </a:bodyPr>
          <a:lstStyle/>
          <a:p>
            <a:pPr lvl="0"/>
            <a:fld id="{E3D593B1-04B4-4374-848B-3489E176F079}" type="slidenum">
              <a:t>76</a:t>
            </a:fld>
            <a:endParaRPr lang="en-US"/>
          </a:p>
        </p:txBody>
      </p:sp>
      <p:sp>
        <p:nvSpPr>
          <p:cNvPr id="2" name="Образ слайда 1">
            <a:extLst>
              <a:ext uri="{FF2B5EF4-FFF2-40B4-BE49-F238E27FC236}">
                <a16:creationId xmlns:a16="http://schemas.microsoft.com/office/drawing/2014/main" id="{30FA6D6B-6ECD-4442-8DF0-85B85865540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0892325-0343-42A2-A63E-2B8A7E0F856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0994841-A6DD-4183-8594-E6334B429D8C}"/>
              </a:ext>
            </a:extLst>
          </p:cNvPr>
          <p:cNvSpPr txBox="1">
            <a:spLocks noGrp="1"/>
          </p:cNvSpPr>
          <p:nvPr>
            <p:ph type="sldNum" sz="quarter" idx="5"/>
          </p:nvPr>
        </p:nvSpPr>
        <p:spPr>
          <a:ln/>
        </p:spPr>
        <p:txBody>
          <a:bodyPr vert="horz" lIns="0" tIns="0" rIns="0" bIns="0" anchor="b" anchorCtr="0">
            <a:noAutofit/>
          </a:bodyPr>
          <a:lstStyle/>
          <a:p>
            <a:pPr lvl="0"/>
            <a:fld id="{83085396-0ABE-48B1-82A2-3C1C11866EB8}" type="slidenum">
              <a:t>77</a:t>
            </a:fld>
            <a:endParaRPr lang="en-US"/>
          </a:p>
        </p:txBody>
      </p:sp>
      <p:sp>
        <p:nvSpPr>
          <p:cNvPr id="2" name="Образ слайда 1">
            <a:extLst>
              <a:ext uri="{FF2B5EF4-FFF2-40B4-BE49-F238E27FC236}">
                <a16:creationId xmlns:a16="http://schemas.microsoft.com/office/drawing/2014/main" id="{7220F3F7-EC56-4249-A83C-055E415AD95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4969C65-39EB-499F-A3AF-BF76001C70E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9103BAE-C1F7-4CCA-8771-478B9A57C392}"/>
              </a:ext>
            </a:extLst>
          </p:cNvPr>
          <p:cNvSpPr txBox="1">
            <a:spLocks noGrp="1"/>
          </p:cNvSpPr>
          <p:nvPr>
            <p:ph type="sldNum" sz="quarter" idx="5"/>
          </p:nvPr>
        </p:nvSpPr>
        <p:spPr>
          <a:ln/>
        </p:spPr>
        <p:txBody>
          <a:bodyPr vert="horz" lIns="0" tIns="0" rIns="0" bIns="0" anchor="b" anchorCtr="0">
            <a:noAutofit/>
          </a:bodyPr>
          <a:lstStyle/>
          <a:p>
            <a:pPr lvl="0"/>
            <a:fld id="{27780C0F-2622-45E0-802F-6217DD76CFC0}" type="slidenum">
              <a:t>78</a:t>
            </a:fld>
            <a:endParaRPr lang="en-US"/>
          </a:p>
        </p:txBody>
      </p:sp>
      <p:sp>
        <p:nvSpPr>
          <p:cNvPr id="2" name="Образ слайда 1">
            <a:extLst>
              <a:ext uri="{FF2B5EF4-FFF2-40B4-BE49-F238E27FC236}">
                <a16:creationId xmlns:a16="http://schemas.microsoft.com/office/drawing/2014/main" id="{A6DAC1FE-520B-494C-AA36-6ED152D4863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9DE6A46-75CA-4D45-A8DD-C9BAB073AF5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650C302-46E2-4AE9-BD1C-739F11740F6B}"/>
              </a:ext>
            </a:extLst>
          </p:cNvPr>
          <p:cNvSpPr txBox="1">
            <a:spLocks noGrp="1"/>
          </p:cNvSpPr>
          <p:nvPr>
            <p:ph type="sldNum" sz="quarter" idx="5"/>
          </p:nvPr>
        </p:nvSpPr>
        <p:spPr>
          <a:ln/>
        </p:spPr>
        <p:txBody>
          <a:bodyPr vert="horz" lIns="0" tIns="0" rIns="0" bIns="0" anchor="b" anchorCtr="0">
            <a:noAutofit/>
          </a:bodyPr>
          <a:lstStyle/>
          <a:p>
            <a:pPr lvl="0"/>
            <a:fld id="{D02A8D5E-02D6-4F01-967A-F4771A374465}" type="slidenum">
              <a:t>79</a:t>
            </a:fld>
            <a:endParaRPr lang="en-US"/>
          </a:p>
        </p:txBody>
      </p:sp>
      <p:sp>
        <p:nvSpPr>
          <p:cNvPr id="2" name="Образ слайда 1">
            <a:extLst>
              <a:ext uri="{FF2B5EF4-FFF2-40B4-BE49-F238E27FC236}">
                <a16:creationId xmlns:a16="http://schemas.microsoft.com/office/drawing/2014/main" id="{B9303175-4F00-4795-94FC-3A722E89421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A16A25E-306E-449B-A325-7E007D0B579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8</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7433306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C8D26D8-013F-44EF-A1DE-60988694E250}"/>
              </a:ext>
            </a:extLst>
          </p:cNvPr>
          <p:cNvSpPr txBox="1">
            <a:spLocks noGrp="1"/>
          </p:cNvSpPr>
          <p:nvPr>
            <p:ph type="sldNum" sz="quarter" idx="5"/>
          </p:nvPr>
        </p:nvSpPr>
        <p:spPr>
          <a:ln/>
        </p:spPr>
        <p:txBody>
          <a:bodyPr vert="horz" lIns="0" tIns="0" rIns="0" bIns="0" anchor="b" anchorCtr="0">
            <a:noAutofit/>
          </a:bodyPr>
          <a:lstStyle/>
          <a:p>
            <a:pPr lvl="0"/>
            <a:fld id="{7B6FF285-C830-45C8-BA6E-0D290B58291B}" type="slidenum">
              <a:t>80</a:t>
            </a:fld>
            <a:endParaRPr lang="en-US"/>
          </a:p>
        </p:txBody>
      </p:sp>
      <p:sp>
        <p:nvSpPr>
          <p:cNvPr id="2" name="Образ слайда 1">
            <a:extLst>
              <a:ext uri="{FF2B5EF4-FFF2-40B4-BE49-F238E27FC236}">
                <a16:creationId xmlns:a16="http://schemas.microsoft.com/office/drawing/2014/main" id="{6872C5AF-4D79-4A65-A9B7-D57C486AE19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6CFE85-33E7-4865-9711-800536AC4C6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AE09807-E29A-431D-8B1F-342BBEFFC501}"/>
              </a:ext>
            </a:extLst>
          </p:cNvPr>
          <p:cNvSpPr txBox="1">
            <a:spLocks noGrp="1"/>
          </p:cNvSpPr>
          <p:nvPr>
            <p:ph type="sldNum" sz="quarter" idx="5"/>
          </p:nvPr>
        </p:nvSpPr>
        <p:spPr>
          <a:ln/>
        </p:spPr>
        <p:txBody>
          <a:bodyPr vert="horz" lIns="0" tIns="0" rIns="0" bIns="0" anchor="b" anchorCtr="0">
            <a:noAutofit/>
          </a:bodyPr>
          <a:lstStyle/>
          <a:p>
            <a:pPr lvl="0"/>
            <a:fld id="{4BD02A19-209A-44A9-89CB-B4DC6D072747}" type="slidenum">
              <a:t>81</a:t>
            </a:fld>
            <a:endParaRPr lang="en-US"/>
          </a:p>
        </p:txBody>
      </p:sp>
      <p:sp>
        <p:nvSpPr>
          <p:cNvPr id="2" name="Образ слайда 1">
            <a:extLst>
              <a:ext uri="{FF2B5EF4-FFF2-40B4-BE49-F238E27FC236}">
                <a16:creationId xmlns:a16="http://schemas.microsoft.com/office/drawing/2014/main" id="{269F9E0B-5031-4106-B18B-99518194A28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6C0B444-5B3C-4187-88BE-6AF4CFC4747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FAF71F5-2311-4050-A092-AA6E5D07FAD6}"/>
              </a:ext>
            </a:extLst>
          </p:cNvPr>
          <p:cNvSpPr txBox="1">
            <a:spLocks noGrp="1"/>
          </p:cNvSpPr>
          <p:nvPr>
            <p:ph type="sldNum" sz="quarter" idx="5"/>
          </p:nvPr>
        </p:nvSpPr>
        <p:spPr>
          <a:ln/>
        </p:spPr>
        <p:txBody>
          <a:bodyPr vert="horz" lIns="0" tIns="0" rIns="0" bIns="0" anchor="b" anchorCtr="0">
            <a:noAutofit/>
          </a:bodyPr>
          <a:lstStyle/>
          <a:p>
            <a:pPr lvl="0"/>
            <a:fld id="{76E5B813-F228-40D2-A21D-DAFC54D9BC9B}" type="slidenum">
              <a:t>82</a:t>
            </a:fld>
            <a:endParaRPr lang="en-US"/>
          </a:p>
        </p:txBody>
      </p:sp>
      <p:sp>
        <p:nvSpPr>
          <p:cNvPr id="2" name="Образ слайда 1">
            <a:extLst>
              <a:ext uri="{FF2B5EF4-FFF2-40B4-BE49-F238E27FC236}">
                <a16:creationId xmlns:a16="http://schemas.microsoft.com/office/drawing/2014/main" id="{D9632A22-5550-47AE-8A3F-432DD5C47C0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2F8A108-6A8F-4FDF-ACF7-707133895B6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263C414-F84B-457B-AA2C-E7DC7F2C1092}"/>
              </a:ext>
            </a:extLst>
          </p:cNvPr>
          <p:cNvSpPr txBox="1">
            <a:spLocks noGrp="1"/>
          </p:cNvSpPr>
          <p:nvPr>
            <p:ph type="sldNum" sz="quarter" idx="5"/>
          </p:nvPr>
        </p:nvSpPr>
        <p:spPr>
          <a:ln/>
        </p:spPr>
        <p:txBody>
          <a:bodyPr vert="horz" lIns="0" tIns="0" rIns="0" bIns="0" anchor="b" anchorCtr="0">
            <a:noAutofit/>
          </a:bodyPr>
          <a:lstStyle/>
          <a:p>
            <a:pPr lvl="0"/>
            <a:fld id="{A47C61C0-69C9-4BD0-89C6-0B7D4D264E88}" type="slidenum">
              <a:t>83</a:t>
            </a:fld>
            <a:endParaRPr lang="en-US"/>
          </a:p>
        </p:txBody>
      </p:sp>
      <p:sp>
        <p:nvSpPr>
          <p:cNvPr id="2" name="Образ слайда 1">
            <a:extLst>
              <a:ext uri="{FF2B5EF4-FFF2-40B4-BE49-F238E27FC236}">
                <a16:creationId xmlns:a16="http://schemas.microsoft.com/office/drawing/2014/main" id="{5062AB25-544C-4830-9CFA-A3C8D193443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E5F1E07-CA5C-4676-9FB5-7828B5B4E47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F0F7686-B036-4E04-B22D-D43459C2CF07}"/>
              </a:ext>
            </a:extLst>
          </p:cNvPr>
          <p:cNvSpPr txBox="1">
            <a:spLocks noGrp="1"/>
          </p:cNvSpPr>
          <p:nvPr>
            <p:ph type="sldNum" sz="quarter" idx="5"/>
          </p:nvPr>
        </p:nvSpPr>
        <p:spPr>
          <a:ln/>
        </p:spPr>
        <p:txBody>
          <a:bodyPr vert="horz" lIns="0" tIns="0" rIns="0" bIns="0" anchor="b" anchorCtr="0">
            <a:noAutofit/>
          </a:bodyPr>
          <a:lstStyle/>
          <a:p>
            <a:pPr lvl="0"/>
            <a:fld id="{30624B2F-E439-4C4F-95DF-528E0A0685A9}" type="slidenum">
              <a:t>84</a:t>
            </a:fld>
            <a:endParaRPr lang="en-US"/>
          </a:p>
        </p:txBody>
      </p:sp>
      <p:sp>
        <p:nvSpPr>
          <p:cNvPr id="2" name="Образ слайда 1">
            <a:extLst>
              <a:ext uri="{FF2B5EF4-FFF2-40B4-BE49-F238E27FC236}">
                <a16:creationId xmlns:a16="http://schemas.microsoft.com/office/drawing/2014/main" id="{BFD09505-BE89-4BEA-B4AF-3AB3CEB6DB2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FE27DE5-9794-4EBD-90D9-D809889452F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112B189-4B8F-4308-A534-321E6CAFC3AF}"/>
              </a:ext>
            </a:extLst>
          </p:cNvPr>
          <p:cNvSpPr txBox="1">
            <a:spLocks noGrp="1"/>
          </p:cNvSpPr>
          <p:nvPr>
            <p:ph type="sldNum" sz="quarter" idx="5"/>
          </p:nvPr>
        </p:nvSpPr>
        <p:spPr>
          <a:ln/>
        </p:spPr>
        <p:txBody>
          <a:bodyPr vert="horz" lIns="0" tIns="0" rIns="0" bIns="0" anchor="b" anchorCtr="0">
            <a:noAutofit/>
          </a:bodyPr>
          <a:lstStyle/>
          <a:p>
            <a:pPr lvl="0"/>
            <a:fld id="{8E37C382-5B7E-4D91-86CE-4951B76A983E}" type="slidenum">
              <a:t>85</a:t>
            </a:fld>
            <a:endParaRPr lang="en-US"/>
          </a:p>
        </p:txBody>
      </p:sp>
      <p:sp>
        <p:nvSpPr>
          <p:cNvPr id="2" name="Образ слайда 1">
            <a:extLst>
              <a:ext uri="{FF2B5EF4-FFF2-40B4-BE49-F238E27FC236}">
                <a16:creationId xmlns:a16="http://schemas.microsoft.com/office/drawing/2014/main" id="{0602BDA7-B6BF-45D2-B141-F21C2546688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42122BF-F3BB-4047-9640-7F497D399F6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1EA30E0-0440-4A88-971F-5DDFB8A62E93}"/>
              </a:ext>
            </a:extLst>
          </p:cNvPr>
          <p:cNvSpPr txBox="1">
            <a:spLocks noGrp="1"/>
          </p:cNvSpPr>
          <p:nvPr>
            <p:ph type="sldNum" sz="quarter" idx="5"/>
          </p:nvPr>
        </p:nvSpPr>
        <p:spPr>
          <a:ln/>
        </p:spPr>
        <p:txBody>
          <a:bodyPr vert="horz" lIns="0" tIns="0" rIns="0" bIns="0" anchor="b" anchorCtr="0">
            <a:noAutofit/>
          </a:bodyPr>
          <a:lstStyle/>
          <a:p>
            <a:pPr lvl="0"/>
            <a:fld id="{9677EC7C-720E-4AF0-86B1-4C8FE02B43FA}" type="slidenum">
              <a:t>86</a:t>
            </a:fld>
            <a:endParaRPr lang="en-US"/>
          </a:p>
        </p:txBody>
      </p:sp>
      <p:sp>
        <p:nvSpPr>
          <p:cNvPr id="2" name="Образ слайда 1">
            <a:extLst>
              <a:ext uri="{FF2B5EF4-FFF2-40B4-BE49-F238E27FC236}">
                <a16:creationId xmlns:a16="http://schemas.microsoft.com/office/drawing/2014/main" id="{F1F88F5F-B723-49F7-858C-4AAE936BF9E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67C81BA-57B0-4C4E-9456-B9010E6E72F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96F816E-DAD2-46BE-B115-32D43FD8D6F9}"/>
              </a:ext>
            </a:extLst>
          </p:cNvPr>
          <p:cNvSpPr txBox="1">
            <a:spLocks noGrp="1"/>
          </p:cNvSpPr>
          <p:nvPr>
            <p:ph type="sldNum" sz="quarter" idx="5"/>
          </p:nvPr>
        </p:nvSpPr>
        <p:spPr>
          <a:ln/>
        </p:spPr>
        <p:txBody>
          <a:bodyPr vert="horz" lIns="0" tIns="0" rIns="0" bIns="0" anchor="b" anchorCtr="0">
            <a:noAutofit/>
          </a:bodyPr>
          <a:lstStyle/>
          <a:p>
            <a:pPr lvl="0"/>
            <a:fld id="{00B60159-6624-4916-8151-2618536FC870}" type="slidenum">
              <a:t>87</a:t>
            </a:fld>
            <a:endParaRPr lang="en-US"/>
          </a:p>
        </p:txBody>
      </p:sp>
      <p:sp>
        <p:nvSpPr>
          <p:cNvPr id="2" name="Образ слайда 1">
            <a:extLst>
              <a:ext uri="{FF2B5EF4-FFF2-40B4-BE49-F238E27FC236}">
                <a16:creationId xmlns:a16="http://schemas.microsoft.com/office/drawing/2014/main" id="{3B600951-E1F8-4485-AA25-F8C816BED83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446918E-95CB-4307-8385-A7714CAE807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02281DF-6D37-4E7B-B1DE-581679461B65}"/>
              </a:ext>
            </a:extLst>
          </p:cNvPr>
          <p:cNvSpPr txBox="1">
            <a:spLocks noGrp="1"/>
          </p:cNvSpPr>
          <p:nvPr>
            <p:ph type="sldNum" sz="quarter" idx="5"/>
          </p:nvPr>
        </p:nvSpPr>
        <p:spPr>
          <a:ln/>
        </p:spPr>
        <p:txBody>
          <a:bodyPr vert="horz" lIns="0" tIns="0" rIns="0" bIns="0" anchor="b" anchorCtr="0">
            <a:noAutofit/>
          </a:bodyPr>
          <a:lstStyle/>
          <a:p>
            <a:pPr lvl="0"/>
            <a:fld id="{7F36D401-D50C-4E57-B788-3DCAD96BBE6C}" type="slidenum">
              <a:t>88</a:t>
            </a:fld>
            <a:endParaRPr lang="en-US"/>
          </a:p>
        </p:txBody>
      </p:sp>
      <p:sp>
        <p:nvSpPr>
          <p:cNvPr id="2" name="Образ слайда 1">
            <a:extLst>
              <a:ext uri="{FF2B5EF4-FFF2-40B4-BE49-F238E27FC236}">
                <a16:creationId xmlns:a16="http://schemas.microsoft.com/office/drawing/2014/main" id="{BE2B6138-23F4-4422-AAC3-A33F2F85741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33BBD04-3E78-4722-AF1B-6A7A76AD261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A9EC4A6-EAB9-483C-ABFA-FC00ABD2B045}"/>
              </a:ext>
            </a:extLst>
          </p:cNvPr>
          <p:cNvSpPr txBox="1">
            <a:spLocks noGrp="1"/>
          </p:cNvSpPr>
          <p:nvPr>
            <p:ph type="sldNum" sz="quarter" idx="5"/>
          </p:nvPr>
        </p:nvSpPr>
        <p:spPr>
          <a:ln/>
        </p:spPr>
        <p:txBody>
          <a:bodyPr vert="horz" lIns="0" tIns="0" rIns="0" bIns="0" anchor="b" anchorCtr="0">
            <a:noAutofit/>
          </a:bodyPr>
          <a:lstStyle/>
          <a:p>
            <a:pPr lvl="0"/>
            <a:fld id="{4CB8AC31-D011-48D4-85B2-E4974B214EA5}" type="slidenum">
              <a:t>89</a:t>
            </a:fld>
            <a:endParaRPr lang="en-US"/>
          </a:p>
        </p:txBody>
      </p:sp>
      <p:sp>
        <p:nvSpPr>
          <p:cNvPr id="2" name="Образ слайда 1">
            <a:extLst>
              <a:ext uri="{FF2B5EF4-FFF2-40B4-BE49-F238E27FC236}">
                <a16:creationId xmlns:a16="http://schemas.microsoft.com/office/drawing/2014/main" id="{DE89B2B3-E917-41FC-80FA-824462B657E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09DEDFC-FDC1-457E-A1E2-F5D8DFB7830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D1E5D03-7FB8-4501-A21D-6DDBED4F7387}"/>
              </a:ext>
            </a:extLst>
          </p:cNvPr>
          <p:cNvSpPr txBox="1">
            <a:spLocks noGrp="1"/>
          </p:cNvSpPr>
          <p:nvPr>
            <p:ph type="sldNum" sz="quarter" idx="5"/>
          </p:nvPr>
        </p:nvSpPr>
        <p:spPr>
          <a:ln/>
        </p:spPr>
        <p:txBody>
          <a:bodyPr vert="horz" lIns="0" tIns="0" rIns="0" bIns="0" anchor="b" anchorCtr="0">
            <a:noAutofit/>
          </a:bodyPr>
          <a:lstStyle/>
          <a:p>
            <a:pPr lvl="0"/>
            <a:fld id="{DE6E9986-573D-48A3-84A0-A84614205B0D}" type="slidenum">
              <a:t>9</a:t>
            </a:fld>
            <a:endParaRPr lang="en-US"/>
          </a:p>
        </p:txBody>
      </p:sp>
      <p:sp>
        <p:nvSpPr>
          <p:cNvPr id="2" name="Образ слайда 1">
            <a:extLst>
              <a:ext uri="{FF2B5EF4-FFF2-40B4-BE49-F238E27FC236}">
                <a16:creationId xmlns:a16="http://schemas.microsoft.com/office/drawing/2014/main" id="{7FB09F3E-8E07-4D78-94F5-7133548C8B8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16586DD-3E2E-4006-843F-D4D9F88EB33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A9EC4A6-EAB9-483C-ABFA-FC00ABD2B045}"/>
              </a:ext>
            </a:extLst>
          </p:cNvPr>
          <p:cNvSpPr txBox="1">
            <a:spLocks noGrp="1"/>
          </p:cNvSpPr>
          <p:nvPr>
            <p:ph type="sldNum" sz="quarter" idx="5"/>
          </p:nvPr>
        </p:nvSpPr>
        <p:spPr>
          <a:ln/>
        </p:spPr>
        <p:txBody>
          <a:bodyPr vert="horz" lIns="0" tIns="0" rIns="0" bIns="0" anchor="b" anchorCtr="0">
            <a:noAutofit/>
          </a:bodyPr>
          <a:lstStyle/>
          <a:p>
            <a:pPr lvl="0"/>
            <a:fld id="{4CB8AC31-D011-48D4-85B2-E4974B214EA5}" type="slidenum">
              <a:t>90</a:t>
            </a:fld>
            <a:endParaRPr lang="en-US"/>
          </a:p>
        </p:txBody>
      </p:sp>
      <p:sp>
        <p:nvSpPr>
          <p:cNvPr id="2" name="Образ слайда 1">
            <a:extLst>
              <a:ext uri="{FF2B5EF4-FFF2-40B4-BE49-F238E27FC236}">
                <a16:creationId xmlns:a16="http://schemas.microsoft.com/office/drawing/2014/main" id="{DE89B2B3-E917-41FC-80FA-824462B657E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09DEDFC-FDC1-457E-A1E2-F5D8DFB78303}"/>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315594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74D1738-7717-484D-886B-5C5A64148DB9}"/>
              </a:ext>
            </a:extLst>
          </p:cNvPr>
          <p:cNvSpPr txBox="1">
            <a:spLocks noGrp="1"/>
          </p:cNvSpPr>
          <p:nvPr>
            <p:ph type="sldNum" sz="quarter" idx="5"/>
          </p:nvPr>
        </p:nvSpPr>
        <p:spPr>
          <a:ln/>
        </p:spPr>
        <p:txBody>
          <a:bodyPr vert="horz" lIns="0" tIns="0" rIns="0" bIns="0" anchor="b" anchorCtr="0">
            <a:noAutofit/>
          </a:bodyPr>
          <a:lstStyle/>
          <a:p>
            <a:pPr lvl="0"/>
            <a:fld id="{7903DB7F-B139-4201-9553-7DE64F7EAA7C}" type="slidenum">
              <a:t>91</a:t>
            </a:fld>
            <a:endParaRPr lang="en-US"/>
          </a:p>
        </p:txBody>
      </p:sp>
      <p:sp>
        <p:nvSpPr>
          <p:cNvPr id="2" name="Образ слайда 1">
            <a:extLst>
              <a:ext uri="{FF2B5EF4-FFF2-40B4-BE49-F238E27FC236}">
                <a16:creationId xmlns:a16="http://schemas.microsoft.com/office/drawing/2014/main" id="{E3F29DF8-3BB3-47BC-99BB-8CB59FE4D8C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0255ABB-3597-4004-A3DF-518E6BAB24D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FF4BDB0-38FC-44BB-8EB8-BD81975A7689}"/>
              </a:ext>
            </a:extLst>
          </p:cNvPr>
          <p:cNvSpPr txBox="1">
            <a:spLocks noGrp="1"/>
          </p:cNvSpPr>
          <p:nvPr>
            <p:ph type="sldNum" sz="quarter" idx="5"/>
          </p:nvPr>
        </p:nvSpPr>
        <p:spPr>
          <a:ln/>
        </p:spPr>
        <p:txBody>
          <a:bodyPr vert="horz" lIns="0" tIns="0" rIns="0" bIns="0" anchor="b" anchorCtr="0">
            <a:noAutofit/>
          </a:bodyPr>
          <a:lstStyle/>
          <a:p>
            <a:pPr lvl="0"/>
            <a:fld id="{3174F85A-2156-4C04-A89A-5B3C67A170B6}" type="slidenum">
              <a:t>92</a:t>
            </a:fld>
            <a:endParaRPr lang="en-US"/>
          </a:p>
        </p:txBody>
      </p:sp>
      <p:sp>
        <p:nvSpPr>
          <p:cNvPr id="2" name="Образ слайда 1">
            <a:extLst>
              <a:ext uri="{FF2B5EF4-FFF2-40B4-BE49-F238E27FC236}">
                <a16:creationId xmlns:a16="http://schemas.microsoft.com/office/drawing/2014/main" id="{B72DE55A-B446-4FF9-AA3F-59D759B5E58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2BC383-2D7C-4DF1-883F-FE24CECB380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FF4BDB0-38FC-44BB-8EB8-BD81975A7689}"/>
              </a:ext>
            </a:extLst>
          </p:cNvPr>
          <p:cNvSpPr txBox="1">
            <a:spLocks noGrp="1"/>
          </p:cNvSpPr>
          <p:nvPr>
            <p:ph type="sldNum" sz="quarter" idx="5"/>
          </p:nvPr>
        </p:nvSpPr>
        <p:spPr>
          <a:ln/>
        </p:spPr>
        <p:txBody>
          <a:bodyPr vert="horz" lIns="0" tIns="0" rIns="0" bIns="0" anchor="b" anchorCtr="0">
            <a:noAutofit/>
          </a:bodyPr>
          <a:lstStyle/>
          <a:p>
            <a:pPr lvl="0"/>
            <a:fld id="{3174F85A-2156-4C04-A89A-5B3C67A170B6}" type="slidenum">
              <a:t>93</a:t>
            </a:fld>
            <a:endParaRPr lang="en-US"/>
          </a:p>
        </p:txBody>
      </p:sp>
      <p:sp>
        <p:nvSpPr>
          <p:cNvPr id="2" name="Образ слайда 1">
            <a:extLst>
              <a:ext uri="{FF2B5EF4-FFF2-40B4-BE49-F238E27FC236}">
                <a16:creationId xmlns:a16="http://schemas.microsoft.com/office/drawing/2014/main" id="{B72DE55A-B446-4FF9-AA3F-59D759B5E58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2BC383-2D7C-4DF1-883F-FE24CECB380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3823698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6F13AE8-AA30-45C0-8B73-B805008739FD}"/>
              </a:ext>
            </a:extLst>
          </p:cNvPr>
          <p:cNvSpPr txBox="1">
            <a:spLocks noGrp="1"/>
          </p:cNvSpPr>
          <p:nvPr>
            <p:ph type="sldNum" sz="quarter" idx="5"/>
          </p:nvPr>
        </p:nvSpPr>
        <p:spPr>
          <a:ln/>
        </p:spPr>
        <p:txBody>
          <a:bodyPr vert="horz" lIns="0" tIns="0" rIns="0" bIns="0" anchor="b" anchorCtr="0">
            <a:noAutofit/>
          </a:bodyPr>
          <a:lstStyle/>
          <a:p>
            <a:pPr lvl="0"/>
            <a:fld id="{2CA181BD-C9DC-4F18-8E26-04E601FF16EA}" type="slidenum">
              <a:t>94</a:t>
            </a:fld>
            <a:endParaRPr lang="en-US"/>
          </a:p>
        </p:txBody>
      </p:sp>
      <p:sp>
        <p:nvSpPr>
          <p:cNvPr id="2" name="Образ слайда 1">
            <a:extLst>
              <a:ext uri="{FF2B5EF4-FFF2-40B4-BE49-F238E27FC236}">
                <a16:creationId xmlns:a16="http://schemas.microsoft.com/office/drawing/2014/main" id="{AD5CF811-23A2-4094-9CD9-4AC7FEC1E03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6374210-5BE8-4445-873B-09A50867C8F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76D037-72E5-4426-91F4-2A0EECD03DFD}"/>
              </a:ext>
            </a:extLst>
          </p:cNvPr>
          <p:cNvSpPr txBox="1">
            <a:spLocks noGrp="1"/>
          </p:cNvSpPr>
          <p:nvPr>
            <p:ph type="sldNum" sz="quarter" idx="5"/>
          </p:nvPr>
        </p:nvSpPr>
        <p:spPr>
          <a:ln/>
        </p:spPr>
        <p:txBody>
          <a:bodyPr vert="horz" lIns="0" tIns="0" rIns="0" bIns="0" anchor="b" anchorCtr="0">
            <a:noAutofit/>
          </a:bodyPr>
          <a:lstStyle/>
          <a:p>
            <a:pPr lvl="0"/>
            <a:fld id="{FF821C9B-862F-4470-B616-ECDB816867C8}" type="slidenum">
              <a:t>95</a:t>
            </a:fld>
            <a:endParaRPr lang="en-US"/>
          </a:p>
        </p:txBody>
      </p:sp>
      <p:sp>
        <p:nvSpPr>
          <p:cNvPr id="2" name="Образ слайда 1">
            <a:extLst>
              <a:ext uri="{FF2B5EF4-FFF2-40B4-BE49-F238E27FC236}">
                <a16:creationId xmlns:a16="http://schemas.microsoft.com/office/drawing/2014/main" id="{3ED8D5F3-3A40-48AF-A366-B557CB3895B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D4C516B-D4E5-4C4C-BB29-0059A3156F6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E6359AD-E088-40DB-8197-78B9D2370829}"/>
              </a:ext>
            </a:extLst>
          </p:cNvPr>
          <p:cNvSpPr txBox="1">
            <a:spLocks noGrp="1"/>
          </p:cNvSpPr>
          <p:nvPr>
            <p:ph type="sldNum" sz="quarter" idx="5"/>
          </p:nvPr>
        </p:nvSpPr>
        <p:spPr>
          <a:ln/>
        </p:spPr>
        <p:txBody>
          <a:bodyPr vert="horz" lIns="0" tIns="0" rIns="0" bIns="0" anchor="b" anchorCtr="0">
            <a:noAutofit/>
          </a:bodyPr>
          <a:lstStyle/>
          <a:p>
            <a:pPr lvl="0"/>
            <a:fld id="{3F0109E2-9113-422A-BB1C-9B8EBEB4C6E2}" type="slidenum">
              <a:t>96</a:t>
            </a:fld>
            <a:endParaRPr lang="en-US"/>
          </a:p>
        </p:txBody>
      </p:sp>
      <p:sp>
        <p:nvSpPr>
          <p:cNvPr id="2" name="Образ слайда 1">
            <a:extLst>
              <a:ext uri="{FF2B5EF4-FFF2-40B4-BE49-F238E27FC236}">
                <a16:creationId xmlns:a16="http://schemas.microsoft.com/office/drawing/2014/main" id="{DDD8B365-0422-48BB-AA35-AAF150453DC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F88FB6B-A2D8-415D-BDFD-DDD4849494C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0FAC4E5-9B70-49C4-9BE5-C19DDB8F50CA}"/>
              </a:ext>
            </a:extLst>
          </p:cNvPr>
          <p:cNvSpPr txBox="1">
            <a:spLocks noGrp="1"/>
          </p:cNvSpPr>
          <p:nvPr>
            <p:ph type="sldNum" sz="quarter" idx="5"/>
          </p:nvPr>
        </p:nvSpPr>
        <p:spPr>
          <a:ln/>
        </p:spPr>
        <p:txBody>
          <a:bodyPr vert="horz" lIns="0" tIns="0" rIns="0" bIns="0" anchor="b" anchorCtr="0">
            <a:noAutofit/>
          </a:bodyPr>
          <a:lstStyle/>
          <a:p>
            <a:pPr lvl="0"/>
            <a:fld id="{14631A57-8373-4325-8AD5-79F7FED32243}" type="slidenum">
              <a:t>97</a:t>
            </a:fld>
            <a:endParaRPr lang="en-US"/>
          </a:p>
        </p:txBody>
      </p:sp>
      <p:sp>
        <p:nvSpPr>
          <p:cNvPr id="2" name="Образ слайда 1">
            <a:extLst>
              <a:ext uri="{FF2B5EF4-FFF2-40B4-BE49-F238E27FC236}">
                <a16:creationId xmlns:a16="http://schemas.microsoft.com/office/drawing/2014/main" id="{B84591E6-C12B-4CD3-8E53-04F7B716D84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77B59A1-BA25-4FF1-88FE-B73991D306B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7308375-3281-4BDA-A608-23576F75FEA1}"/>
              </a:ext>
            </a:extLst>
          </p:cNvPr>
          <p:cNvSpPr txBox="1">
            <a:spLocks noGrp="1"/>
          </p:cNvSpPr>
          <p:nvPr>
            <p:ph type="sldNum" sz="quarter" idx="5"/>
          </p:nvPr>
        </p:nvSpPr>
        <p:spPr>
          <a:ln/>
        </p:spPr>
        <p:txBody>
          <a:bodyPr vert="horz" lIns="0" tIns="0" rIns="0" bIns="0" anchor="b" anchorCtr="0">
            <a:noAutofit/>
          </a:bodyPr>
          <a:lstStyle/>
          <a:p>
            <a:pPr lvl="0"/>
            <a:fld id="{04B528C6-B3C1-4B85-B8B5-F5A8905DC0C4}" type="slidenum">
              <a:t>98</a:t>
            </a:fld>
            <a:endParaRPr lang="en-US"/>
          </a:p>
        </p:txBody>
      </p:sp>
      <p:sp>
        <p:nvSpPr>
          <p:cNvPr id="2" name="Образ слайда 1">
            <a:extLst>
              <a:ext uri="{FF2B5EF4-FFF2-40B4-BE49-F238E27FC236}">
                <a16:creationId xmlns:a16="http://schemas.microsoft.com/office/drawing/2014/main" id="{A225D83C-1216-4E59-910D-78F45A10B38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1BADB36-604E-4E53-AB48-894D0D12A2F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B367466-E51C-4ACE-960C-C13F0C429ACF}"/>
              </a:ext>
            </a:extLst>
          </p:cNvPr>
          <p:cNvSpPr txBox="1">
            <a:spLocks noGrp="1"/>
          </p:cNvSpPr>
          <p:nvPr>
            <p:ph type="sldNum" sz="quarter" idx="5"/>
          </p:nvPr>
        </p:nvSpPr>
        <p:spPr>
          <a:ln/>
        </p:spPr>
        <p:txBody>
          <a:bodyPr vert="horz" lIns="0" tIns="0" rIns="0" bIns="0" anchor="b" anchorCtr="0">
            <a:noAutofit/>
          </a:bodyPr>
          <a:lstStyle/>
          <a:p>
            <a:pPr lvl="0"/>
            <a:fld id="{88439D39-21A4-40C6-90C5-CB90A4F5EA5C}" type="slidenum">
              <a:t>99</a:t>
            </a:fld>
            <a:endParaRPr lang="en-US"/>
          </a:p>
        </p:txBody>
      </p:sp>
      <p:sp>
        <p:nvSpPr>
          <p:cNvPr id="2" name="Образ слайда 1">
            <a:extLst>
              <a:ext uri="{FF2B5EF4-FFF2-40B4-BE49-F238E27FC236}">
                <a16:creationId xmlns:a16="http://schemas.microsoft.com/office/drawing/2014/main" id="{C2588AF5-F96B-4736-8D9B-A613AF4E47D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45DA730-2B78-4A9B-A2E3-CAD7F1F1776E}"/>
              </a:ext>
            </a:extLst>
          </p:cNvPr>
          <p:cNvSpPr txBox="1">
            <a:spLocks noGrp="1"/>
          </p:cNvSpPr>
          <p:nvPr>
            <p:ph type="body" sz="quarter" idx="1"/>
          </p:nvPr>
        </p:nvSpPr>
        <p:spPr/>
        <p:txBody>
          <a:bodyPr vert="horz"/>
          <a:lstStyle/>
          <a:p>
            <a:pPr rtl="0"/>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534303-AE54-4E5E-B898-302787BB5DF2}"/>
              </a:ext>
            </a:extLst>
          </p:cNvPr>
          <p:cNvSpPr>
            <a:spLocks noGrp="1"/>
          </p:cNvSpPr>
          <p:nvPr>
            <p:ph type="ctrTitle"/>
          </p:nvPr>
        </p:nvSpPr>
        <p:spPr>
          <a:xfrm>
            <a:off x="1260475" y="1236663"/>
            <a:ext cx="7559675" cy="2632075"/>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68662C2-FABD-417C-8CAF-C9F2BEDBE31B}"/>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4F602B33-9EDB-4F1A-BEF7-86106A2B234B}"/>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68FFEC6F-AAC9-459A-B59D-0591840F080A}"/>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E8378573-8F21-435F-9922-4953A25431D3}"/>
              </a:ext>
            </a:extLst>
          </p:cNvPr>
          <p:cNvSpPr>
            <a:spLocks noGrp="1"/>
          </p:cNvSpPr>
          <p:nvPr>
            <p:ph type="sldNum" sz="quarter" idx="12"/>
          </p:nvPr>
        </p:nvSpPr>
        <p:spPr/>
        <p:txBody>
          <a:bodyPr/>
          <a:lstStyle/>
          <a:p>
            <a:pPr lvl="0"/>
            <a:fld id="{98F4DEDD-27F3-42AD-90B2-1F61093D79CF}" type="slidenum">
              <a:t>‹#›</a:t>
            </a:fld>
            <a:endParaRPr lang="en-US"/>
          </a:p>
        </p:txBody>
      </p:sp>
    </p:spTree>
    <p:extLst>
      <p:ext uri="{BB962C8B-B14F-4D97-AF65-F5344CB8AC3E}">
        <p14:creationId xmlns:p14="http://schemas.microsoft.com/office/powerpoint/2010/main" val="428919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DAE6B8-DA88-45B5-B587-107C95903C0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E0684C0-BAE1-4BB8-BD9B-A6FE1228BD2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02E1F66-809B-4DE4-AA3F-E6C877F46672}"/>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5C685DC4-0964-4377-AA4E-FF11C1FC3C01}"/>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CFFC5D54-46DF-4056-ACB3-4EE5AF6FE634}"/>
              </a:ext>
            </a:extLst>
          </p:cNvPr>
          <p:cNvSpPr>
            <a:spLocks noGrp="1"/>
          </p:cNvSpPr>
          <p:nvPr>
            <p:ph type="sldNum" sz="quarter" idx="12"/>
          </p:nvPr>
        </p:nvSpPr>
        <p:spPr/>
        <p:txBody>
          <a:bodyPr/>
          <a:lstStyle/>
          <a:p>
            <a:pPr lvl="0"/>
            <a:fld id="{8890AF28-0D55-4874-A1A9-66201EE0E3CF}" type="slidenum">
              <a:t>‹#›</a:t>
            </a:fld>
            <a:endParaRPr lang="en-US"/>
          </a:p>
        </p:txBody>
      </p:sp>
    </p:spTree>
    <p:extLst>
      <p:ext uri="{BB962C8B-B14F-4D97-AF65-F5344CB8AC3E}">
        <p14:creationId xmlns:p14="http://schemas.microsoft.com/office/powerpoint/2010/main" val="136041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421B1089-08C7-47C5-950B-B4434C1E9731}"/>
              </a:ext>
            </a:extLst>
          </p:cNvPr>
          <p:cNvSpPr>
            <a:spLocks noGrp="1"/>
          </p:cNvSpPr>
          <p:nvPr>
            <p:ph type="title" orient="vert"/>
          </p:nvPr>
        </p:nvSpPr>
        <p:spPr>
          <a:xfrm>
            <a:off x="7308850" y="301625"/>
            <a:ext cx="2266950" cy="5851525"/>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9FAE1A9-244D-4820-B7C3-6557DA1F78BF}"/>
              </a:ext>
            </a:extLst>
          </p:cNvPr>
          <p:cNvSpPr>
            <a:spLocks noGrp="1"/>
          </p:cNvSpPr>
          <p:nvPr>
            <p:ph type="body" orient="vert" idx="1"/>
          </p:nvPr>
        </p:nvSpPr>
        <p:spPr>
          <a:xfrm>
            <a:off x="503238" y="301625"/>
            <a:ext cx="6653212"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BB189B7-442C-4BAC-83F8-A7F5D0140012}"/>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D0E63FD3-E363-4018-A023-A014A4000E49}"/>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99957C51-3185-4AFB-BE83-EE4898D2F31B}"/>
              </a:ext>
            </a:extLst>
          </p:cNvPr>
          <p:cNvSpPr>
            <a:spLocks noGrp="1"/>
          </p:cNvSpPr>
          <p:nvPr>
            <p:ph type="sldNum" sz="quarter" idx="12"/>
          </p:nvPr>
        </p:nvSpPr>
        <p:spPr/>
        <p:txBody>
          <a:bodyPr/>
          <a:lstStyle/>
          <a:p>
            <a:pPr lvl="0"/>
            <a:fld id="{DD8B85C1-878E-4A1C-9D5A-663BDF86A1A9}" type="slidenum">
              <a:t>‹#›</a:t>
            </a:fld>
            <a:endParaRPr lang="en-US"/>
          </a:p>
        </p:txBody>
      </p:sp>
    </p:spTree>
    <p:extLst>
      <p:ext uri="{BB962C8B-B14F-4D97-AF65-F5344CB8AC3E}">
        <p14:creationId xmlns:p14="http://schemas.microsoft.com/office/powerpoint/2010/main" val="414847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C3ED32-71CC-4E3F-8430-EDE1C2C77C6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4AE8B42-5C51-4BC3-8747-EAA2A25234B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4E32EBC-ECDE-45CB-8F72-8AE3FEF0B57D}"/>
              </a:ext>
            </a:extLst>
          </p:cNvPr>
          <p:cNvSpPr>
            <a:spLocks noGrp="1"/>
          </p:cNvSpPr>
          <p:nvPr>
            <p:ph type="dt" sz="half" idx="10"/>
          </p:nvPr>
        </p:nvSpPr>
        <p:spPr>
          <a:xfrm>
            <a:off x="503999" y="7170406"/>
            <a:ext cx="2348280" cy="389269"/>
          </a:xfrm>
        </p:spPr>
        <p:txBody>
          <a:bodyPr/>
          <a:lstStyle/>
          <a:p>
            <a:pPr lvl="0"/>
            <a:endParaRPr lang="en-US"/>
          </a:p>
        </p:txBody>
      </p:sp>
      <p:sp>
        <p:nvSpPr>
          <p:cNvPr id="5" name="Нижний колонтитул 4">
            <a:extLst>
              <a:ext uri="{FF2B5EF4-FFF2-40B4-BE49-F238E27FC236}">
                <a16:creationId xmlns:a16="http://schemas.microsoft.com/office/drawing/2014/main" id="{C0E0C723-30B6-4B4E-806C-73F2DFB2BA07}"/>
              </a:ext>
            </a:extLst>
          </p:cNvPr>
          <p:cNvSpPr>
            <a:spLocks noGrp="1"/>
          </p:cNvSpPr>
          <p:nvPr>
            <p:ph type="ftr" sz="quarter" idx="11"/>
          </p:nvPr>
        </p:nvSpPr>
        <p:spPr>
          <a:xfrm>
            <a:off x="6380639" y="7170406"/>
            <a:ext cx="3195000" cy="389269"/>
          </a:xfrm>
        </p:spPr>
        <p:txBody>
          <a:bodyPr/>
          <a:lstStyle/>
          <a:p>
            <a:pPr lvl="0"/>
            <a:endParaRPr lang="en-US"/>
          </a:p>
        </p:txBody>
      </p:sp>
      <p:sp>
        <p:nvSpPr>
          <p:cNvPr id="6" name="Номер слайда 5">
            <a:extLst>
              <a:ext uri="{FF2B5EF4-FFF2-40B4-BE49-F238E27FC236}">
                <a16:creationId xmlns:a16="http://schemas.microsoft.com/office/drawing/2014/main" id="{FB80350D-F5ED-4A61-95A6-7B53F2BAB569}"/>
              </a:ext>
            </a:extLst>
          </p:cNvPr>
          <p:cNvSpPr>
            <a:spLocks noGrp="1"/>
          </p:cNvSpPr>
          <p:nvPr>
            <p:ph type="sldNum" sz="quarter" idx="12"/>
          </p:nvPr>
        </p:nvSpPr>
        <p:spPr>
          <a:xfrm>
            <a:off x="3442319" y="7170406"/>
            <a:ext cx="2348280" cy="389269"/>
          </a:xfrm>
        </p:spPr>
        <p:txBody>
          <a:bodyPr/>
          <a:lstStyle/>
          <a:p>
            <a:pPr lvl="0"/>
            <a:fld id="{B2D9BCF5-38AE-4C33-8718-D986B85A77E3}" type="slidenum">
              <a:t>‹#›</a:t>
            </a:fld>
            <a:endParaRPr lang="en-US"/>
          </a:p>
        </p:txBody>
      </p:sp>
    </p:spTree>
    <p:extLst>
      <p:ext uri="{BB962C8B-B14F-4D97-AF65-F5344CB8AC3E}">
        <p14:creationId xmlns:p14="http://schemas.microsoft.com/office/powerpoint/2010/main" val="3886652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70E3FD-F579-4421-A3CC-33C730064F7B}"/>
              </a:ext>
            </a:extLst>
          </p:cNvPr>
          <p:cNvSpPr>
            <a:spLocks noGrp="1"/>
          </p:cNvSpPr>
          <p:nvPr>
            <p:ph type="title"/>
          </p:nvPr>
        </p:nvSpPr>
        <p:spPr>
          <a:xfrm>
            <a:off x="687388" y="1884363"/>
            <a:ext cx="8694737" cy="31448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95F983ED-094B-4AE4-8EE0-F436D40E9483}"/>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D7D99E7-C73B-4C21-8F96-F40FC500FFE4}"/>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BE402DB3-0E45-46C4-A89D-7744841ED358}"/>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069BB7E3-A17B-4C27-B56F-3A888F66325A}"/>
              </a:ext>
            </a:extLst>
          </p:cNvPr>
          <p:cNvSpPr>
            <a:spLocks noGrp="1"/>
          </p:cNvSpPr>
          <p:nvPr>
            <p:ph type="sldNum" sz="quarter" idx="12"/>
          </p:nvPr>
        </p:nvSpPr>
        <p:spPr/>
        <p:txBody>
          <a:bodyPr/>
          <a:lstStyle/>
          <a:p>
            <a:pPr lvl="0"/>
            <a:fld id="{7AFCA9BC-01B0-4411-A324-BA3E3A09E076}" type="slidenum">
              <a:t>‹#›</a:t>
            </a:fld>
            <a:endParaRPr lang="en-US"/>
          </a:p>
        </p:txBody>
      </p:sp>
    </p:spTree>
    <p:extLst>
      <p:ext uri="{BB962C8B-B14F-4D97-AF65-F5344CB8AC3E}">
        <p14:creationId xmlns:p14="http://schemas.microsoft.com/office/powerpoint/2010/main" val="1297062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68FA0F-5F3F-4BF0-A31D-F31545E4C90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B62B9F67-1985-49D2-BD5A-8025AF051C4E}"/>
              </a:ext>
            </a:extLst>
          </p:cNvPr>
          <p:cNvSpPr>
            <a:spLocks noGrp="1"/>
          </p:cNvSpPr>
          <p:nvPr>
            <p:ph sz="half" idx="1"/>
          </p:nvPr>
        </p:nvSpPr>
        <p:spPr>
          <a:xfrm>
            <a:off x="503238" y="1768475"/>
            <a:ext cx="4459287" cy="43846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E3DFF379-491D-431D-9922-E0C91C73F990}"/>
              </a:ext>
            </a:extLst>
          </p:cNvPr>
          <p:cNvSpPr>
            <a:spLocks noGrp="1"/>
          </p:cNvSpPr>
          <p:nvPr>
            <p:ph sz="half" idx="2"/>
          </p:nvPr>
        </p:nvSpPr>
        <p:spPr>
          <a:xfrm>
            <a:off x="5114925" y="1768475"/>
            <a:ext cx="4460875" cy="43846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0734965-F37A-40B2-82F8-5C7ECB2A293B}"/>
              </a:ext>
            </a:extLst>
          </p:cNvPr>
          <p:cNvSpPr>
            <a:spLocks noGrp="1"/>
          </p:cNvSpPr>
          <p:nvPr>
            <p:ph type="dt" sz="half" idx="10"/>
          </p:nvPr>
        </p:nvSpPr>
        <p:spPr/>
        <p:txBody>
          <a:bodyPr/>
          <a:lstStyle/>
          <a:p>
            <a:pPr lvl="0"/>
            <a:endParaRPr lang="en-US"/>
          </a:p>
        </p:txBody>
      </p:sp>
      <p:sp>
        <p:nvSpPr>
          <p:cNvPr id="6" name="Нижний колонтитул 5">
            <a:extLst>
              <a:ext uri="{FF2B5EF4-FFF2-40B4-BE49-F238E27FC236}">
                <a16:creationId xmlns:a16="http://schemas.microsoft.com/office/drawing/2014/main" id="{ACE9D3F1-E279-48B9-ACFC-DF39535CCF06}"/>
              </a:ext>
            </a:extLst>
          </p:cNvPr>
          <p:cNvSpPr>
            <a:spLocks noGrp="1"/>
          </p:cNvSpPr>
          <p:nvPr>
            <p:ph type="ftr" sz="quarter" idx="11"/>
          </p:nvPr>
        </p:nvSpPr>
        <p:spPr/>
        <p:txBody>
          <a:bodyPr/>
          <a:lstStyle/>
          <a:p>
            <a:pPr lvl="0"/>
            <a:endParaRPr lang="en-US"/>
          </a:p>
        </p:txBody>
      </p:sp>
      <p:sp>
        <p:nvSpPr>
          <p:cNvPr id="7" name="Номер слайда 6">
            <a:extLst>
              <a:ext uri="{FF2B5EF4-FFF2-40B4-BE49-F238E27FC236}">
                <a16:creationId xmlns:a16="http://schemas.microsoft.com/office/drawing/2014/main" id="{10C2C87A-18C8-4A4F-A0E7-A07968A7E6E3}"/>
              </a:ext>
            </a:extLst>
          </p:cNvPr>
          <p:cNvSpPr>
            <a:spLocks noGrp="1"/>
          </p:cNvSpPr>
          <p:nvPr>
            <p:ph type="sldNum" sz="quarter" idx="12"/>
          </p:nvPr>
        </p:nvSpPr>
        <p:spPr/>
        <p:txBody>
          <a:bodyPr/>
          <a:lstStyle/>
          <a:p>
            <a:pPr lvl="0"/>
            <a:fld id="{BC60AE37-3E94-4C28-BE66-D663021DE49F}" type="slidenum">
              <a:t>‹#›</a:t>
            </a:fld>
            <a:endParaRPr lang="en-US"/>
          </a:p>
        </p:txBody>
      </p:sp>
    </p:spTree>
    <p:extLst>
      <p:ext uri="{BB962C8B-B14F-4D97-AF65-F5344CB8AC3E}">
        <p14:creationId xmlns:p14="http://schemas.microsoft.com/office/powerpoint/2010/main" val="1007225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2CF938-BF45-4F62-8BBA-4105A867730D}"/>
              </a:ext>
            </a:extLst>
          </p:cNvPr>
          <p:cNvSpPr>
            <a:spLocks noGrp="1"/>
          </p:cNvSpPr>
          <p:nvPr>
            <p:ph type="title"/>
          </p:nvPr>
        </p:nvSpPr>
        <p:spPr>
          <a:xfrm>
            <a:off x="693738" y="403225"/>
            <a:ext cx="8694737" cy="1460500"/>
          </a:xfrm>
        </p:spPr>
        <p:txBody>
          <a:bodyPr/>
          <a:lstStyle/>
          <a:p>
            <a:r>
              <a:rPr lang="ru-RU"/>
              <a:t>Образец заголовка</a:t>
            </a:r>
          </a:p>
        </p:txBody>
      </p:sp>
      <p:sp>
        <p:nvSpPr>
          <p:cNvPr id="3" name="Текст 2">
            <a:extLst>
              <a:ext uri="{FF2B5EF4-FFF2-40B4-BE49-F238E27FC236}">
                <a16:creationId xmlns:a16="http://schemas.microsoft.com/office/drawing/2014/main" id="{6098B1C2-DD0D-4908-A6FB-48F7070DC7E8}"/>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28492CE-CF3C-4F75-B9F3-4C68FF70AC4D}"/>
              </a:ext>
            </a:extLst>
          </p:cNvPr>
          <p:cNvSpPr>
            <a:spLocks noGrp="1"/>
          </p:cNvSpPr>
          <p:nvPr>
            <p:ph sz="half" idx="2"/>
          </p:nvPr>
        </p:nvSpPr>
        <p:spPr>
          <a:xfrm>
            <a:off x="693738" y="2760663"/>
            <a:ext cx="4265612" cy="406241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131091AB-BFEB-404A-AC34-2D89A72D5A3D}"/>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0AE44E1-6F8B-4A3A-9D09-2814808F3033}"/>
              </a:ext>
            </a:extLst>
          </p:cNvPr>
          <p:cNvSpPr>
            <a:spLocks noGrp="1"/>
          </p:cNvSpPr>
          <p:nvPr>
            <p:ph sz="quarter" idx="4"/>
          </p:nvPr>
        </p:nvSpPr>
        <p:spPr>
          <a:xfrm>
            <a:off x="5103813" y="2760663"/>
            <a:ext cx="4284662" cy="406241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BF8F526C-4A3F-4BEE-A30F-1C853B1FF9DE}"/>
              </a:ext>
            </a:extLst>
          </p:cNvPr>
          <p:cNvSpPr>
            <a:spLocks noGrp="1"/>
          </p:cNvSpPr>
          <p:nvPr>
            <p:ph type="dt" sz="half" idx="10"/>
          </p:nvPr>
        </p:nvSpPr>
        <p:spPr/>
        <p:txBody>
          <a:bodyPr/>
          <a:lstStyle/>
          <a:p>
            <a:pPr lvl="0"/>
            <a:endParaRPr lang="en-US"/>
          </a:p>
        </p:txBody>
      </p:sp>
      <p:sp>
        <p:nvSpPr>
          <p:cNvPr id="8" name="Нижний колонтитул 7">
            <a:extLst>
              <a:ext uri="{FF2B5EF4-FFF2-40B4-BE49-F238E27FC236}">
                <a16:creationId xmlns:a16="http://schemas.microsoft.com/office/drawing/2014/main" id="{DA9AD696-6EE9-4C20-A67F-99879B39F269}"/>
              </a:ext>
            </a:extLst>
          </p:cNvPr>
          <p:cNvSpPr>
            <a:spLocks noGrp="1"/>
          </p:cNvSpPr>
          <p:nvPr>
            <p:ph type="ftr" sz="quarter" idx="11"/>
          </p:nvPr>
        </p:nvSpPr>
        <p:spPr/>
        <p:txBody>
          <a:bodyPr/>
          <a:lstStyle/>
          <a:p>
            <a:pPr lvl="0"/>
            <a:endParaRPr lang="en-US"/>
          </a:p>
        </p:txBody>
      </p:sp>
      <p:sp>
        <p:nvSpPr>
          <p:cNvPr id="9" name="Номер слайда 8">
            <a:extLst>
              <a:ext uri="{FF2B5EF4-FFF2-40B4-BE49-F238E27FC236}">
                <a16:creationId xmlns:a16="http://schemas.microsoft.com/office/drawing/2014/main" id="{EC934161-9667-48F8-A725-97FBC63DC7B7}"/>
              </a:ext>
            </a:extLst>
          </p:cNvPr>
          <p:cNvSpPr>
            <a:spLocks noGrp="1"/>
          </p:cNvSpPr>
          <p:nvPr>
            <p:ph type="sldNum" sz="quarter" idx="12"/>
          </p:nvPr>
        </p:nvSpPr>
        <p:spPr/>
        <p:txBody>
          <a:bodyPr/>
          <a:lstStyle/>
          <a:p>
            <a:pPr lvl="0"/>
            <a:fld id="{87BCFCDE-FCD6-4940-8DD9-D7ED10B5BDA0}" type="slidenum">
              <a:t>‹#›</a:t>
            </a:fld>
            <a:endParaRPr lang="en-US"/>
          </a:p>
        </p:txBody>
      </p:sp>
    </p:spTree>
    <p:extLst>
      <p:ext uri="{BB962C8B-B14F-4D97-AF65-F5344CB8AC3E}">
        <p14:creationId xmlns:p14="http://schemas.microsoft.com/office/powerpoint/2010/main" val="44374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6C90A2-1B5D-4143-AB80-7871B7E2110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F6F334C5-C393-4407-9736-9E49AC8EE526}"/>
              </a:ext>
            </a:extLst>
          </p:cNvPr>
          <p:cNvSpPr>
            <a:spLocks noGrp="1"/>
          </p:cNvSpPr>
          <p:nvPr>
            <p:ph type="dt" sz="half" idx="10"/>
          </p:nvPr>
        </p:nvSpPr>
        <p:spPr/>
        <p:txBody>
          <a:bodyPr/>
          <a:lstStyle/>
          <a:p>
            <a:pPr lvl="0"/>
            <a:endParaRPr lang="en-US"/>
          </a:p>
        </p:txBody>
      </p:sp>
      <p:sp>
        <p:nvSpPr>
          <p:cNvPr id="4" name="Нижний колонтитул 3">
            <a:extLst>
              <a:ext uri="{FF2B5EF4-FFF2-40B4-BE49-F238E27FC236}">
                <a16:creationId xmlns:a16="http://schemas.microsoft.com/office/drawing/2014/main" id="{5BB157D0-9263-4D14-9B7D-6990DB8EAEEF}"/>
              </a:ext>
            </a:extLst>
          </p:cNvPr>
          <p:cNvSpPr>
            <a:spLocks noGrp="1"/>
          </p:cNvSpPr>
          <p:nvPr>
            <p:ph type="ftr" sz="quarter" idx="11"/>
          </p:nvPr>
        </p:nvSpPr>
        <p:spPr/>
        <p:txBody>
          <a:bodyPr/>
          <a:lstStyle/>
          <a:p>
            <a:pPr lvl="0"/>
            <a:endParaRPr lang="en-US"/>
          </a:p>
        </p:txBody>
      </p:sp>
      <p:sp>
        <p:nvSpPr>
          <p:cNvPr id="5" name="Номер слайда 4">
            <a:extLst>
              <a:ext uri="{FF2B5EF4-FFF2-40B4-BE49-F238E27FC236}">
                <a16:creationId xmlns:a16="http://schemas.microsoft.com/office/drawing/2014/main" id="{6E54664F-F562-4B53-AD90-66A363323A05}"/>
              </a:ext>
            </a:extLst>
          </p:cNvPr>
          <p:cNvSpPr>
            <a:spLocks noGrp="1"/>
          </p:cNvSpPr>
          <p:nvPr>
            <p:ph type="sldNum" sz="quarter" idx="12"/>
          </p:nvPr>
        </p:nvSpPr>
        <p:spPr/>
        <p:txBody>
          <a:bodyPr/>
          <a:lstStyle/>
          <a:p>
            <a:pPr lvl="0"/>
            <a:fld id="{10D33349-A323-4ED3-BA62-FC8A49702E78}" type="slidenum">
              <a:t>‹#›</a:t>
            </a:fld>
            <a:endParaRPr lang="en-US"/>
          </a:p>
        </p:txBody>
      </p:sp>
    </p:spTree>
    <p:extLst>
      <p:ext uri="{BB962C8B-B14F-4D97-AF65-F5344CB8AC3E}">
        <p14:creationId xmlns:p14="http://schemas.microsoft.com/office/powerpoint/2010/main" val="12384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30CC90F-89E3-433B-A156-121A88D62B17}"/>
              </a:ext>
            </a:extLst>
          </p:cNvPr>
          <p:cNvSpPr>
            <a:spLocks noGrp="1"/>
          </p:cNvSpPr>
          <p:nvPr>
            <p:ph type="dt" sz="half" idx="10"/>
          </p:nvPr>
        </p:nvSpPr>
        <p:spPr>
          <a:xfrm>
            <a:off x="510578" y="7157249"/>
            <a:ext cx="2348280" cy="402426"/>
          </a:xfrm>
        </p:spPr>
        <p:txBody>
          <a:bodyPr/>
          <a:lstStyle/>
          <a:p>
            <a:pPr lvl="0"/>
            <a:endParaRPr lang="en-US"/>
          </a:p>
        </p:txBody>
      </p:sp>
      <p:sp>
        <p:nvSpPr>
          <p:cNvPr id="3" name="Нижний колонтитул 2">
            <a:extLst>
              <a:ext uri="{FF2B5EF4-FFF2-40B4-BE49-F238E27FC236}">
                <a16:creationId xmlns:a16="http://schemas.microsoft.com/office/drawing/2014/main" id="{49D2CB30-D1B0-44B5-B452-3F482459C9D7}"/>
              </a:ext>
            </a:extLst>
          </p:cNvPr>
          <p:cNvSpPr>
            <a:spLocks noGrp="1"/>
          </p:cNvSpPr>
          <p:nvPr>
            <p:ph type="ftr" sz="quarter" idx="11"/>
          </p:nvPr>
        </p:nvSpPr>
        <p:spPr>
          <a:xfrm>
            <a:off x="6762883" y="7157249"/>
            <a:ext cx="3195000" cy="402426"/>
          </a:xfrm>
        </p:spPr>
        <p:txBody>
          <a:bodyPr/>
          <a:lstStyle/>
          <a:p>
            <a:pPr lvl="0"/>
            <a:endParaRPr lang="en-US"/>
          </a:p>
        </p:txBody>
      </p:sp>
      <p:sp>
        <p:nvSpPr>
          <p:cNvPr id="4" name="Номер слайда 3">
            <a:extLst>
              <a:ext uri="{FF2B5EF4-FFF2-40B4-BE49-F238E27FC236}">
                <a16:creationId xmlns:a16="http://schemas.microsoft.com/office/drawing/2014/main" id="{F115D190-40F0-4591-A9D8-AB6BA100743A}"/>
              </a:ext>
            </a:extLst>
          </p:cNvPr>
          <p:cNvSpPr>
            <a:spLocks noGrp="1"/>
          </p:cNvSpPr>
          <p:nvPr>
            <p:ph type="sldNum" sz="quarter" idx="12"/>
          </p:nvPr>
        </p:nvSpPr>
        <p:spPr>
          <a:xfrm>
            <a:off x="3460517" y="7275729"/>
            <a:ext cx="2348280" cy="283946"/>
          </a:xfrm>
        </p:spPr>
        <p:txBody>
          <a:bodyPr/>
          <a:lstStyle/>
          <a:p>
            <a:pPr lvl="0"/>
            <a:fld id="{68F8BB4E-8157-42A7-A178-28A1B7158100}" type="slidenum">
              <a:t>‹#›</a:t>
            </a:fld>
            <a:endParaRPr lang="en-US"/>
          </a:p>
        </p:txBody>
      </p:sp>
    </p:spTree>
    <p:extLst>
      <p:ext uri="{BB962C8B-B14F-4D97-AF65-F5344CB8AC3E}">
        <p14:creationId xmlns:p14="http://schemas.microsoft.com/office/powerpoint/2010/main" val="3560603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E0C636-3B06-4067-A32B-AE40483CE3E2}"/>
              </a:ext>
            </a:extLst>
          </p:cNvPr>
          <p:cNvSpPr>
            <a:spLocks noGrp="1"/>
          </p:cNvSpPr>
          <p:nvPr>
            <p:ph type="title"/>
          </p:nvPr>
        </p:nvSpPr>
        <p:spPr>
          <a:xfrm>
            <a:off x="693738" y="503238"/>
            <a:ext cx="3251200" cy="17653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294AD23-FCE3-4EE4-99AC-B3529BF6E42D}"/>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A9E80C4-8504-4BD5-A5A8-2A73B4EA4A02}"/>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A56DC38-3649-4DAD-A136-15E686F53B71}"/>
              </a:ext>
            </a:extLst>
          </p:cNvPr>
          <p:cNvSpPr>
            <a:spLocks noGrp="1"/>
          </p:cNvSpPr>
          <p:nvPr>
            <p:ph type="dt" sz="half" idx="10"/>
          </p:nvPr>
        </p:nvSpPr>
        <p:spPr/>
        <p:txBody>
          <a:bodyPr/>
          <a:lstStyle/>
          <a:p>
            <a:pPr lvl="0"/>
            <a:endParaRPr lang="en-US"/>
          </a:p>
        </p:txBody>
      </p:sp>
      <p:sp>
        <p:nvSpPr>
          <p:cNvPr id="6" name="Нижний колонтитул 5">
            <a:extLst>
              <a:ext uri="{FF2B5EF4-FFF2-40B4-BE49-F238E27FC236}">
                <a16:creationId xmlns:a16="http://schemas.microsoft.com/office/drawing/2014/main" id="{020CBF5B-2750-4B13-AABA-AC7F81D898E6}"/>
              </a:ext>
            </a:extLst>
          </p:cNvPr>
          <p:cNvSpPr>
            <a:spLocks noGrp="1"/>
          </p:cNvSpPr>
          <p:nvPr>
            <p:ph type="ftr" sz="quarter" idx="11"/>
          </p:nvPr>
        </p:nvSpPr>
        <p:spPr/>
        <p:txBody>
          <a:bodyPr/>
          <a:lstStyle/>
          <a:p>
            <a:pPr lvl="0"/>
            <a:endParaRPr lang="en-US"/>
          </a:p>
        </p:txBody>
      </p:sp>
      <p:sp>
        <p:nvSpPr>
          <p:cNvPr id="7" name="Номер слайда 6">
            <a:extLst>
              <a:ext uri="{FF2B5EF4-FFF2-40B4-BE49-F238E27FC236}">
                <a16:creationId xmlns:a16="http://schemas.microsoft.com/office/drawing/2014/main" id="{B40973F4-CCD4-496A-B6C5-9F8C1E7DB795}"/>
              </a:ext>
            </a:extLst>
          </p:cNvPr>
          <p:cNvSpPr>
            <a:spLocks noGrp="1"/>
          </p:cNvSpPr>
          <p:nvPr>
            <p:ph type="sldNum" sz="quarter" idx="12"/>
          </p:nvPr>
        </p:nvSpPr>
        <p:spPr/>
        <p:txBody>
          <a:bodyPr/>
          <a:lstStyle/>
          <a:p>
            <a:pPr lvl="0"/>
            <a:fld id="{D2FAAAD2-8A3B-4EE1-98D1-5E17FF39EB6B}" type="slidenum">
              <a:t>‹#›</a:t>
            </a:fld>
            <a:endParaRPr lang="en-US"/>
          </a:p>
        </p:txBody>
      </p:sp>
    </p:spTree>
    <p:extLst>
      <p:ext uri="{BB962C8B-B14F-4D97-AF65-F5344CB8AC3E}">
        <p14:creationId xmlns:p14="http://schemas.microsoft.com/office/powerpoint/2010/main" val="2617778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68F85E-D152-4027-9A1B-10A5A965B000}"/>
              </a:ext>
            </a:extLst>
          </p:cNvPr>
          <p:cNvSpPr>
            <a:spLocks noGrp="1"/>
          </p:cNvSpPr>
          <p:nvPr>
            <p:ph type="title"/>
          </p:nvPr>
        </p:nvSpPr>
        <p:spPr>
          <a:xfrm>
            <a:off x="693738" y="503238"/>
            <a:ext cx="3251200" cy="17653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B8AB4B-AA39-4B31-8BE2-1A700363D77C}"/>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4C78103-B73D-4A1A-997B-91F098F4632F}"/>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C98E7A9-7418-45B3-AF14-E935AFCA8B1B}"/>
              </a:ext>
            </a:extLst>
          </p:cNvPr>
          <p:cNvSpPr>
            <a:spLocks noGrp="1"/>
          </p:cNvSpPr>
          <p:nvPr>
            <p:ph type="dt" sz="half" idx="10"/>
          </p:nvPr>
        </p:nvSpPr>
        <p:spPr/>
        <p:txBody>
          <a:bodyPr/>
          <a:lstStyle/>
          <a:p>
            <a:pPr lvl="0"/>
            <a:endParaRPr lang="en-US"/>
          </a:p>
        </p:txBody>
      </p:sp>
      <p:sp>
        <p:nvSpPr>
          <p:cNvPr id="6" name="Нижний колонтитул 5">
            <a:extLst>
              <a:ext uri="{FF2B5EF4-FFF2-40B4-BE49-F238E27FC236}">
                <a16:creationId xmlns:a16="http://schemas.microsoft.com/office/drawing/2014/main" id="{5659A34E-BA68-404B-AB27-ED640B979D22}"/>
              </a:ext>
            </a:extLst>
          </p:cNvPr>
          <p:cNvSpPr>
            <a:spLocks noGrp="1"/>
          </p:cNvSpPr>
          <p:nvPr>
            <p:ph type="ftr" sz="quarter" idx="11"/>
          </p:nvPr>
        </p:nvSpPr>
        <p:spPr/>
        <p:txBody>
          <a:bodyPr/>
          <a:lstStyle/>
          <a:p>
            <a:pPr lvl="0"/>
            <a:endParaRPr lang="en-US"/>
          </a:p>
        </p:txBody>
      </p:sp>
      <p:sp>
        <p:nvSpPr>
          <p:cNvPr id="7" name="Номер слайда 6">
            <a:extLst>
              <a:ext uri="{FF2B5EF4-FFF2-40B4-BE49-F238E27FC236}">
                <a16:creationId xmlns:a16="http://schemas.microsoft.com/office/drawing/2014/main" id="{4B5F5974-3381-4837-87C1-67A57A83E3D7}"/>
              </a:ext>
            </a:extLst>
          </p:cNvPr>
          <p:cNvSpPr>
            <a:spLocks noGrp="1"/>
          </p:cNvSpPr>
          <p:nvPr>
            <p:ph type="sldNum" sz="quarter" idx="12"/>
          </p:nvPr>
        </p:nvSpPr>
        <p:spPr/>
        <p:txBody>
          <a:bodyPr/>
          <a:lstStyle/>
          <a:p>
            <a:pPr lvl="0"/>
            <a:fld id="{C01EF88D-EFE4-4F30-9BA9-97446EAD1F71}" type="slidenum">
              <a:t>‹#›</a:t>
            </a:fld>
            <a:endParaRPr lang="en-US"/>
          </a:p>
        </p:txBody>
      </p:sp>
    </p:spTree>
    <p:extLst>
      <p:ext uri="{BB962C8B-B14F-4D97-AF65-F5344CB8AC3E}">
        <p14:creationId xmlns:p14="http://schemas.microsoft.com/office/powerpoint/2010/main" val="1194360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89DDDB-526F-459F-AA89-E54510C887B5}"/>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Текст 2">
            <a:extLst>
              <a:ext uri="{FF2B5EF4-FFF2-40B4-BE49-F238E27FC236}">
                <a16:creationId xmlns:a16="http://schemas.microsoft.com/office/drawing/2014/main" id="{EEBDC0AF-FC5A-411E-969D-9184E71B332D}"/>
              </a:ext>
            </a:extLst>
          </p:cNvPr>
          <p:cNvSpPr txBox="1">
            <a:spLocks noGrp="1"/>
          </p:cNvSpPr>
          <p:nvPr>
            <p:ph type="body" idx="1"/>
          </p:nvPr>
        </p:nvSpPr>
        <p:spPr>
          <a:xfrm>
            <a:off x="503999" y="1769040"/>
            <a:ext cx="9071640" cy="4384440"/>
          </a:xfrm>
          <a:prstGeom prst="rect">
            <a:avLst/>
          </a:prstGeom>
          <a:noFill/>
          <a:ln>
            <a:noFill/>
          </a:ln>
        </p:spPr>
        <p:txBody>
          <a:bodyPr lIns="0" tIns="0" rIns="0" bIns="0">
            <a:no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D3776AB9-E7A8-4731-94F6-72145FA2A700}"/>
              </a:ext>
            </a:extLst>
          </p:cNvPr>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Нижний колонтитул 4">
            <a:extLst>
              <a:ext uri="{FF2B5EF4-FFF2-40B4-BE49-F238E27FC236}">
                <a16:creationId xmlns:a16="http://schemas.microsoft.com/office/drawing/2014/main" id="{125A7CF2-1AEF-4A3D-B394-3F5C5A21713D}"/>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Номер слайда 5">
            <a:extLst>
              <a:ext uri="{FF2B5EF4-FFF2-40B4-BE49-F238E27FC236}">
                <a16:creationId xmlns:a16="http://schemas.microsoft.com/office/drawing/2014/main" id="{E8939E98-F029-43DC-AE70-38B1A644FBC9}"/>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7FBA939F-B995-4197-A4B9-A9DC1D71A5BF}"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hangingPunct="0">
        <a:tabLst/>
        <a:defRPr lang="en-US" sz="4400" b="0" i="0" u="none" strike="noStrike" kern="1200" cap="none">
          <a:ln>
            <a:noFill/>
          </a:ln>
          <a:latin typeface="Liberation Sans" pitchFamily="18"/>
        </a:defRPr>
      </a:lvl1pPr>
    </p:titleStyle>
    <p:bodyStyle>
      <a:lvl1pPr rtl="0" hangingPunct="0">
        <a:spcBef>
          <a:spcPts val="0"/>
        </a:spcBef>
        <a:spcAft>
          <a:spcPts val="1417"/>
        </a:spcAft>
        <a:tabLst/>
        <a:defRPr lang="en-US"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sv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sv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hyperlink" Target="http://fossies.org/linux/privat/old/dhrystone-2.1.tar.gz"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3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sv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hyperlink" Target="mailto:printf@PLT" TargetMode="External"/><Relationship Id="rId4" Type="http://schemas.openxmlformats.org/officeDocument/2006/relationships/image" Target="../media/image51.sv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b="1"/>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7C7A75-2420-4BF5-9D29-33DC490AD18F}"/>
              </a:ext>
            </a:extLst>
          </p:cNvPr>
          <p:cNvSpPr txBox="1">
            <a:spLocks noGrp="1"/>
          </p:cNvSpPr>
          <p:nvPr>
            <p:ph type="title" idx="4294967295"/>
          </p:nvPr>
        </p:nvSpPr>
        <p:spPr/>
        <p:txBody>
          <a:bodyPr vert="horz"/>
          <a:lstStyle/>
          <a:p>
            <a:pPr lvl="0" rtl="0"/>
            <a:r>
              <a:rPr lang="en-US" sz="6000"/>
              <a:t>Литература</a:t>
            </a:r>
          </a:p>
        </p:txBody>
      </p:sp>
      <p:pic>
        <p:nvPicPr>
          <p:cNvPr id="3" name="">
            <a:extLst>
              <a:ext uri="{FF2B5EF4-FFF2-40B4-BE49-F238E27FC236}">
                <a16:creationId xmlns:a16="http://schemas.microsoft.com/office/drawing/2014/main" id="{45AA8518-DFDA-4A8B-85D0-0B9BB7B5238C}"/>
              </a:ext>
            </a:extLst>
          </p:cNvPr>
          <p:cNvPicPr>
            <a:picLocks noChangeAspect="1"/>
          </p:cNvPicPr>
          <p:nvPr/>
        </p:nvPicPr>
        <p:blipFill>
          <a:blip r:embed="rId3">
            <a:lum/>
            <a:alphaModFix/>
          </a:blip>
          <a:srcRect/>
          <a:stretch>
            <a:fillRect/>
          </a:stretch>
        </p:blipFill>
        <p:spPr>
          <a:xfrm>
            <a:off x="936625" y="1917878"/>
            <a:ext cx="3238200" cy="4762079"/>
          </a:xfrm>
          <a:prstGeom prst="rect">
            <a:avLst/>
          </a:prstGeom>
          <a:noFill/>
          <a:ln>
            <a:noFill/>
          </a:ln>
        </p:spPr>
      </p:pic>
      <p:pic>
        <p:nvPicPr>
          <p:cNvPr id="4" name="">
            <a:extLst>
              <a:ext uri="{FF2B5EF4-FFF2-40B4-BE49-F238E27FC236}">
                <a16:creationId xmlns:a16="http://schemas.microsoft.com/office/drawing/2014/main" id="{47BCFF2E-FC90-41AD-9DBB-0B794E4DFEAA}"/>
              </a:ext>
            </a:extLst>
          </p:cNvPr>
          <p:cNvPicPr>
            <a:picLocks noChangeAspect="1"/>
          </p:cNvPicPr>
          <p:nvPr/>
        </p:nvPicPr>
        <p:blipFill>
          <a:blip r:embed="rId4">
            <a:lum/>
            <a:alphaModFix/>
          </a:blip>
          <a:srcRect/>
          <a:stretch>
            <a:fillRect/>
          </a:stretch>
        </p:blipFill>
        <p:spPr>
          <a:xfrm>
            <a:off x="5544000" y="1917878"/>
            <a:ext cx="3600000" cy="4762079"/>
          </a:xfrm>
          <a:prstGeom prst="rect">
            <a:avLst/>
          </a:prstGeom>
          <a:noFill/>
          <a:ln>
            <a:noFill/>
          </a:ln>
        </p:spPr>
      </p:pic>
      <p:sp>
        <p:nvSpPr>
          <p:cNvPr id="7" name="Номер слайда 6">
            <a:extLst>
              <a:ext uri="{FF2B5EF4-FFF2-40B4-BE49-F238E27FC236}">
                <a16:creationId xmlns:a16="http://schemas.microsoft.com/office/drawing/2014/main" id="{33674D9E-4C4C-44CB-A11A-4779D268869E}"/>
              </a:ext>
            </a:extLst>
          </p:cNvPr>
          <p:cNvSpPr>
            <a:spLocks noGrp="1"/>
          </p:cNvSpPr>
          <p:nvPr>
            <p:ph type="sldNum" sz="quarter" idx="12"/>
          </p:nvPr>
        </p:nvSpPr>
        <p:spPr/>
        <p:txBody>
          <a:bodyPr/>
          <a:lstStyle/>
          <a:p>
            <a:pPr lvl="0"/>
            <a:fld id="{68F8BB4E-8157-42A7-A178-28A1B7158100}" type="slidenum">
              <a:rPr lang="en-US" smtClean="0"/>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82DCB8-6464-48A7-8CFA-1B09C9D6074B}"/>
              </a:ext>
            </a:extLst>
          </p:cNvPr>
          <p:cNvSpPr txBox="1">
            <a:spLocks noGrp="1"/>
          </p:cNvSpPr>
          <p:nvPr>
            <p:ph type="title" idx="4294967295"/>
          </p:nvPr>
        </p:nvSpPr>
        <p:spPr>
          <a:xfrm>
            <a:off x="553680" y="93240"/>
            <a:ext cx="9071640" cy="1262160"/>
          </a:xfrm>
        </p:spPr>
        <p:txBody>
          <a:bodyPr vert="horz"/>
          <a:lstStyle/>
          <a:p>
            <a:pPr lvl="0" rtl="0"/>
            <a:r>
              <a:rPr lang="en-US"/>
              <a:t>Уточнённая схема toolchain</a:t>
            </a:r>
          </a:p>
        </p:txBody>
      </p:sp>
      <p:pic>
        <p:nvPicPr>
          <p:cNvPr id="3" name="">
            <a:extLst>
              <a:ext uri="{FF2B5EF4-FFF2-40B4-BE49-F238E27FC236}">
                <a16:creationId xmlns:a16="http://schemas.microsoft.com/office/drawing/2014/main" id="{08A99993-70A3-4617-9CA6-114A4FDC8AB9}"/>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182880" y="1344240"/>
            <a:ext cx="9436680" cy="4233600"/>
          </a:xfrm>
          <a:prstGeom prst="rect">
            <a:avLst/>
          </a:prstGeom>
          <a:noFill/>
          <a:ln>
            <a:noFill/>
          </a:ln>
        </p:spPr>
      </p:pic>
      <p:pic>
        <p:nvPicPr>
          <p:cNvPr id="4" name="">
            <a:extLst>
              <a:ext uri="{FF2B5EF4-FFF2-40B4-BE49-F238E27FC236}">
                <a16:creationId xmlns:a16="http://schemas.microsoft.com/office/drawing/2014/main" id="{CFD20550-E019-4455-B72D-D6597E65B21C}"/>
              </a:ext>
            </a:extLst>
          </p:cNvPr>
          <p:cNvPicPr>
            <a:picLocks noChangeAspect="1"/>
          </p:cNvPicPr>
          <p:nvPr/>
        </p:nvPicPr>
        <p:blipFill>
          <a:blip r:embed="rId5">
            <a:lum/>
            <a:alphaModFix/>
          </a:blip>
          <a:srcRect/>
          <a:stretch>
            <a:fillRect/>
          </a:stretch>
        </p:blipFill>
        <p:spPr>
          <a:xfrm>
            <a:off x="292679" y="4402795"/>
            <a:ext cx="3262507" cy="2820963"/>
          </a:xfrm>
          <a:prstGeom prst="rect">
            <a:avLst/>
          </a:prstGeom>
          <a:noFill/>
          <a:ln>
            <a:noFill/>
          </a:ln>
        </p:spPr>
      </p:pic>
      <p:sp>
        <p:nvSpPr>
          <p:cNvPr id="5" name="Номер слайда 4">
            <a:extLst>
              <a:ext uri="{FF2B5EF4-FFF2-40B4-BE49-F238E27FC236}">
                <a16:creationId xmlns:a16="http://schemas.microsoft.com/office/drawing/2014/main" id="{F7315A34-8264-4F98-B4F7-C2F4156C1A02}"/>
              </a:ext>
            </a:extLst>
          </p:cNvPr>
          <p:cNvSpPr>
            <a:spLocks noGrp="1"/>
          </p:cNvSpPr>
          <p:nvPr>
            <p:ph type="sldNum" sz="quarter" idx="12"/>
          </p:nvPr>
        </p:nvSpPr>
        <p:spPr/>
        <p:txBody>
          <a:bodyPr/>
          <a:lstStyle/>
          <a:p>
            <a:pPr lvl="0"/>
            <a:fld id="{68F8BB4E-8157-42A7-A178-28A1B7158100}" type="slidenum">
              <a:rPr lang="en-US" smtClean="0"/>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1CDA1F-FE31-49D4-904A-2831C4ECCD62}"/>
              </a:ext>
            </a:extLst>
          </p:cNvPr>
          <p:cNvSpPr txBox="1">
            <a:spLocks noGrp="1"/>
          </p:cNvSpPr>
          <p:nvPr>
            <p:ph type="title" idx="4294967295"/>
          </p:nvPr>
        </p:nvSpPr>
        <p:spPr/>
        <p:txBody>
          <a:bodyPr vert="horz"/>
          <a:lstStyle/>
          <a:p>
            <a:pPr lvl="0" rtl="0"/>
            <a:r>
              <a:rPr lang="en-US"/>
              <a:t>Форматы выходных файлов</a:t>
            </a:r>
          </a:p>
        </p:txBody>
      </p:sp>
      <p:sp>
        <p:nvSpPr>
          <p:cNvPr id="3" name="Текст 2">
            <a:extLst>
              <a:ext uri="{FF2B5EF4-FFF2-40B4-BE49-F238E27FC236}">
                <a16:creationId xmlns:a16="http://schemas.microsoft.com/office/drawing/2014/main" id="{B1AFE8D6-9DA3-4B2D-96BE-7701892134F5}"/>
              </a:ext>
            </a:extLst>
          </p:cNvPr>
          <p:cNvSpPr txBox="1">
            <a:spLocks noGrp="1"/>
          </p:cNvSpPr>
          <p:nvPr>
            <p:ph type="body" idx="4294967295"/>
          </p:nvPr>
        </p:nvSpPr>
        <p:spPr>
          <a:xfrm>
            <a:off x="503999" y="1769040"/>
            <a:ext cx="9071640" cy="5546160"/>
          </a:xfrm>
        </p:spPr>
        <p:txBody>
          <a:bodyPr vert="horz"/>
          <a:lstStyle/>
          <a:p>
            <a:pPr lvl="0" rtl="0">
              <a:buSzPct val="45000"/>
            </a:pPr>
            <a:r>
              <a:rPr lang="en-US"/>
              <a:t>ELF – де-факто стандарт для исполняемого и объектного кода в Unix-подобных системах</a:t>
            </a:r>
          </a:p>
          <a:p>
            <a:pPr lvl="0" rtl="0">
              <a:buSzPct val="45000"/>
            </a:pPr>
            <a:r>
              <a:rPr lang="en-US"/>
              <a:t>PE – де-факто стандарт (включая свою доработку PE32+) для исполняемого кода в  Windows-подобных системах</a:t>
            </a:r>
          </a:p>
          <a:p>
            <a:pPr lvl="0" rtl="0">
              <a:buSzPct val="45000"/>
            </a:pPr>
            <a:r>
              <a:rPr lang="en-US"/>
              <a:t>COFF – популярен (как и его доработка ECOFF) для объектных файлов</a:t>
            </a:r>
          </a:p>
          <a:p>
            <a:pPr lvl="0" rtl="0">
              <a:buSzPct val="45000"/>
            </a:pPr>
            <a:r>
              <a:rPr lang="en-US"/>
              <a:t>a.out – древний, но всё ещё популярный за свою минималистичность формат</a:t>
            </a:r>
          </a:p>
        </p:txBody>
      </p:sp>
      <p:sp>
        <p:nvSpPr>
          <p:cNvPr id="4" name="Номер слайда 3">
            <a:extLst>
              <a:ext uri="{FF2B5EF4-FFF2-40B4-BE49-F238E27FC236}">
                <a16:creationId xmlns:a16="http://schemas.microsoft.com/office/drawing/2014/main" id="{1BFD6162-5897-4E12-999C-F86FD9062603}"/>
              </a:ext>
            </a:extLst>
          </p:cNvPr>
          <p:cNvSpPr>
            <a:spLocks noGrp="1"/>
          </p:cNvSpPr>
          <p:nvPr>
            <p:ph type="sldNum" sz="quarter" idx="12"/>
          </p:nvPr>
        </p:nvSpPr>
        <p:spPr/>
        <p:txBody>
          <a:bodyPr/>
          <a:lstStyle/>
          <a:p>
            <a:pPr lvl="0"/>
            <a:fld id="{68F8BB4E-8157-42A7-A178-28A1B7158100}" type="slidenum">
              <a:rPr lang="en-US" smtClean="0"/>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B4F4B0-A6C6-4C98-88B6-A55785166A5E}"/>
              </a:ext>
            </a:extLst>
          </p:cNvPr>
          <p:cNvSpPr txBox="1">
            <a:spLocks noGrp="1"/>
          </p:cNvSpPr>
          <p:nvPr>
            <p:ph type="title" idx="4294967295"/>
          </p:nvPr>
        </p:nvSpPr>
        <p:spPr>
          <a:xfrm>
            <a:off x="274320" y="200880"/>
            <a:ext cx="9462960" cy="1262160"/>
          </a:xfrm>
        </p:spPr>
        <p:txBody>
          <a:bodyPr vert="horz"/>
          <a:lstStyle/>
          <a:p>
            <a:pPr lvl="0" rtl="0"/>
            <a:r>
              <a:rPr lang="en-US"/>
              <a:t>ELF – executable and linkable format</a:t>
            </a:r>
          </a:p>
        </p:txBody>
      </p:sp>
      <p:pic>
        <p:nvPicPr>
          <p:cNvPr id="3" name="">
            <a:extLst>
              <a:ext uri="{FF2B5EF4-FFF2-40B4-BE49-F238E27FC236}">
                <a16:creationId xmlns:a16="http://schemas.microsoft.com/office/drawing/2014/main" id="{FBD641D7-3854-477A-9075-916CE48FA1A5}"/>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599213" y="2098375"/>
            <a:ext cx="6149742" cy="4747305"/>
          </a:xfrm>
          <a:prstGeom prst="rect">
            <a:avLst/>
          </a:prstGeom>
          <a:noFill/>
          <a:ln>
            <a:noFill/>
          </a:ln>
        </p:spPr>
      </p:pic>
      <p:pic>
        <p:nvPicPr>
          <p:cNvPr id="4" name="">
            <a:extLst>
              <a:ext uri="{FF2B5EF4-FFF2-40B4-BE49-F238E27FC236}">
                <a16:creationId xmlns:a16="http://schemas.microsoft.com/office/drawing/2014/main" id="{16159E07-ACFE-4B6B-B772-079A2F0C6EC2}"/>
              </a:ext>
            </a:extLst>
          </p:cNvPr>
          <p:cNvPicPr>
            <a:picLocks noChangeAspect="1"/>
          </p:cNvPicPr>
          <p:nvPr/>
        </p:nvPicPr>
        <p:blipFill>
          <a:blip r:embed="rId5">
            <a:lum/>
            <a:alphaModFix/>
          </a:blip>
          <a:srcRect/>
          <a:stretch>
            <a:fillRect/>
          </a:stretch>
        </p:blipFill>
        <p:spPr>
          <a:xfrm>
            <a:off x="4528997" y="1819355"/>
            <a:ext cx="1279800" cy="1279800"/>
          </a:xfrm>
          <a:prstGeom prst="rect">
            <a:avLst/>
          </a:prstGeom>
          <a:noFill/>
          <a:ln>
            <a:noFill/>
          </a:ln>
        </p:spPr>
      </p:pic>
      <p:sp>
        <p:nvSpPr>
          <p:cNvPr id="5" name="Номер слайда 4">
            <a:extLst>
              <a:ext uri="{FF2B5EF4-FFF2-40B4-BE49-F238E27FC236}">
                <a16:creationId xmlns:a16="http://schemas.microsoft.com/office/drawing/2014/main" id="{6DCE8EDD-EBE3-4F02-8AB3-53D532C57E3B}"/>
              </a:ext>
            </a:extLst>
          </p:cNvPr>
          <p:cNvSpPr>
            <a:spLocks noGrp="1"/>
          </p:cNvSpPr>
          <p:nvPr>
            <p:ph type="sldNum" sz="quarter" idx="12"/>
          </p:nvPr>
        </p:nvSpPr>
        <p:spPr/>
        <p:txBody>
          <a:bodyPr/>
          <a:lstStyle/>
          <a:p>
            <a:pPr lvl="0"/>
            <a:fld id="{68F8BB4E-8157-42A7-A178-28A1B7158100}" type="slidenum">
              <a:rPr lang="en-US" smtClean="0"/>
              <a:t>102</a:t>
            </a:fld>
            <a:endParaRPr lang="en-US"/>
          </a:p>
        </p:txBody>
      </p:sp>
      <p:pic>
        <p:nvPicPr>
          <p:cNvPr id="9" name="Рисунок 8">
            <a:extLst>
              <a:ext uri="{FF2B5EF4-FFF2-40B4-BE49-F238E27FC236}">
                <a16:creationId xmlns:a16="http://schemas.microsoft.com/office/drawing/2014/main" id="{AE162E8C-4105-489C-A0D9-720A2BDA8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833" y="2459255"/>
            <a:ext cx="2771642" cy="3692828"/>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C6E894-5A29-4DAC-96B2-AACB83D30BB6}"/>
              </a:ext>
            </a:extLst>
          </p:cNvPr>
          <p:cNvSpPr txBox="1">
            <a:spLocks noGrp="1"/>
          </p:cNvSpPr>
          <p:nvPr>
            <p:ph type="title" idx="4294967295"/>
          </p:nvPr>
        </p:nvSpPr>
        <p:spPr>
          <a:xfrm>
            <a:off x="503999" y="152280"/>
            <a:ext cx="9071640" cy="1262160"/>
          </a:xfrm>
        </p:spPr>
        <p:txBody>
          <a:bodyPr vert="horz"/>
          <a:lstStyle/>
          <a:p>
            <a:pPr lvl="0" rtl="0"/>
            <a:r>
              <a:rPr lang="en-US" sz="4800"/>
              <a:t>Исследование section header</a:t>
            </a:r>
          </a:p>
        </p:txBody>
      </p:sp>
      <p:sp>
        <p:nvSpPr>
          <p:cNvPr id="3" name="TextBox 2">
            <a:extLst>
              <a:ext uri="{FF2B5EF4-FFF2-40B4-BE49-F238E27FC236}">
                <a16:creationId xmlns:a16="http://schemas.microsoft.com/office/drawing/2014/main" id="{0EBC5613-019C-465E-B853-1CCE83FC55BD}"/>
              </a:ext>
            </a:extLst>
          </p:cNvPr>
          <p:cNvSpPr txBox="1"/>
          <p:nvPr/>
        </p:nvSpPr>
        <p:spPr>
          <a:xfrm>
            <a:off x="274319" y="1488239"/>
            <a:ext cx="9301319"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readelf -S a.out --wide</a:t>
            </a:r>
          </a:p>
        </p:txBody>
      </p:sp>
      <p:sp>
        <p:nvSpPr>
          <p:cNvPr id="4" name="TextBox 3">
            <a:extLst>
              <a:ext uri="{FF2B5EF4-FFF2-40B4-BE49-F238E27FC236}">
                <a16:creationId xmlns:a16="http://schemas.microsoft.com/office/drawing/2014/main" id="{8A23224D-1931-48CA-A749-72BEEA0CDD61}"/>
              </a:ext>
            </a:extLst>
          </p:cNvPr>
          <p:cNvSpPr txBox="1"/>
          <p:nvPr/>
        </p:nvSpPr>
        <p:spPr>
          <a:xfrm>
            <a:off x="274319" y="2377439"/>
            <a:ext cx="9301319" cy="437724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[Nr] Name              Type       Address          Off    Size   ES Flg Lk Inf Al</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[ 0]                   NULL       0000000000000000 000000 000000 00      0   0  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[ 1] .interp           PROGBITS   0000000000400238 000238 00001c 00   A  0   0  1</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[ 2] .note.ABI-tag     NOTE       0000000000400254 000254 000020 00   A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[ 3] .note.gnu.build-id NOTE      0000000000400274 000274 000024 00   A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[ 4] .gnu.hash         GNU_HASH   0000000000400298 000298 00001c 00   A  5   0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[ 5] .dynsym           DYNSYM     00000000004002b8 0002b8 000060 18   A  6   1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[ 6] .dynstr           STRTAB     0000000000400318 000318 00003f 00   A  0   0  1</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[ 7] .gnu.version      VERSYM     0000000000400358 000358 000008 02   A  5   0  2</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[ 8] .gnu.version_r    VERNEED    0000000000400360 000360 000020 00   A  6   1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[ 9] .rela.dyn         RELA       0000000000400380 000380 000018 18   A  5   0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[10] .rela.plt         RELA       0000000000400398 000398 000048 18   A  5  12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[11] .init             PROGBITS   00000000004003e0 0003e0 00001a 00  AX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[12] .plt              PROGBITS   0000000000400400 000400 000040 10  AX  0   0 16</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[13] .text             PROGBITS   0000000000400440 000440 0001b2 00  AX  0   0 16</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[14] .fini             PROGBITS   00000000004005f4 0005f4 000009 00  AX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[15] .rodata           PROGBITS   0000000000400600 000600 00000d 00   A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[16] .eh_frame_hdr     PROGBITS   0000000000400610 000610 00003c 00   A  0   0  4   </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и так далее ....</a:t>
            </a:r>
          </a:p>
        </p:txBody>
      </p:sp>
      <p:sp>
        <p:nvSpPr>
          <p:cNvPr id="5" name="Номер слайда 4">
            <a:extLst>
              <a:ext uri="{FF2B5EF4-FFF2-40B4-BE49-F238E27FC236}">
                <a16:creationId xmlns:a16="http://schemas.microsoft.com/office/drawing/2014/main" id="{B3154336-8746-4B21-B1D9-7A762DE4F839}"/>
              </a:ext>
            </a:extLst>
          </p:cNvPr>
          <p:cNvSpPr>
            <a:spLocks noGrp="1"/>
          </p:cNvSpPr>
          <p:nvPr>
            <p:ph type="sldNum" sz="quarter" idx="12"/>
          </p:nvPr>
        </p:nvSpPr>
        <p:spPr/>
        <p:txBody>
          <a:bodyPr/>
          <a:lstStyle/>
          <a:p>
            <a:pPr lvl="0"/>
            <a:fld id="{68F8BB4E-8157-42A7-A178-28A1B7158100}" type="slidenum">
              <a:rPr lang="en-US" smtClean="0"/>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DD79C2-4BDA-4BB8-8F12-5BDD42F83A32}"/>
              </a:ext>
            </a:extLst>
          </p:cNvPr>
          <p:cNvSpPr txBox="1">
            <a:spLocks noGrp="1"/>
          </p:cNvSpPr>
          <p:nvPr>
            <p:ph type="title" idx="4294967295"/>
          </p:nvPr>
        </p:nvSpPr>
        <p:spPr/>
        <p:txBody>
          <a:bodyPr vert="horz"/>
          <a:lstStyle/>
          <a:p>
            <a:pPr lvl="0" rtl="0"/>
            <a:r>
              <a:rPr lang="en-US" sz="6000"/>
              <a:t>Объединения секций</a:t>
            </a:r>
          </a:p>
        </p:txBody>
      </p:sp>
      <p:sp>
        <p:nvSpPr>
          <p:cNvPr id="3" name="Текст 2">
            <a:extLst>
              <a:ext uri="{FF2B5EF4-FFF2-40B4-BE49-F238E27FC236}">
                <a16:creationId xmlns:a16="http://schemas.microsoft.com/office/drawing/2014/main" id="{E8DF62CA-18A5-439A-9D05-2B5AC47D08DA}"/>
              </a:ext>
            </a:extLst>
          </p:cNvPr>
          <p:cNvSpPr txBox="1">
            <a:spLocks noGrp="1"/>
          </p:cNvSpPr>
          <p:nvPr>
            <p:ph type="body" idx="4294967295"/>
          </p:nvPr>
        </p:nvSpPr>
        <p:spPr/>
        <p:txBody>
          <a:bodyPr vert="horz"/>
          <a:lstStyle/>
          <a:p>
            <a:pPr lvl="0" rtl="0">
              <a:buSzPct val="45000"/>
            </a:pPr>
            <a:r>
              <a:rPr lang="en-US" sz="2600"/>
              <a:t>Хранение констант в секции </a:t>
            </a:r>
            <a:r>
              <a:rPr lang="en-US" sz="2600">
                <a:latin typeface="LM Mono 12" pitchFamily="17"/>
              </a:rPr>
              <a:t>.rodata</a:t>
            </a:r>
            <a:r>
              <a:rPr lang="en-US" sz="2600"/>
              <a:t> создаёт некоторое дублирование после линковки. Ниже показаны две одинаковые константы в одном итоговом файле</a:t>
            </a:r>
          </a:p>
          <a:p>
            <a:pPr lvl="0" rtl="0">
              <a:buSzPct val="45000"/>
            </a:pPr>
            <a:r>
              <a:rPr lang="en-US" sz="2600"/>
              <a:t>Хорошо бы объединять одинаковые секции</a:t>
            </a:r>
          </a:p>
        </p:txBody>
      </p:sp>
      <p:sp>
        <p:nvSpPr>
          <p:cNvPr id="4" name="Полилиния: фигура 3">
            <a:extLst>
              <a:ext uri="{FF2B5EF4-FFF2-40B4-BE49-F238E27FC236}">
                <a16:creationId xmlns:a16="http://schemas.microsoft.com/office/drawing/2014/main" id="{28A64CC4-4140-439A-ACD1-5ECA6F6E2131}"/>
              </a:ext>
            </a:extLst>
          </p:cNvPr>
          <p:cNvSpPr/>
          <p:nvPr/>
        </p:nvSpPr>
        <p:spPr>
          <a:xfrm>
            <a:off x="588239" y="3749400"/>
            <a:ext cx="2813889" cy="3383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foo.c</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int foo()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float x = 1.0f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etc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bar.c</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int bar()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float x = 1.0f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etc .....</a:t>
            </a:r>
          </a:p>
        </p:txBody>
      </p:sp>
      <p:sp>
        <p:nvSpPr>
          <p:cNvPr id="5" name="Полилиния: фигура 4">
            <a:extLst>
              <a:ext uri="{FF2B5EF4-FFF2-40B4-BE49-F238E27FC236}">
                <a16:creationId xmlns:a16="http://schemas.microsoft.com/office/drawing/2014/main" id="{6E0E0194-DD62-4332-872D-7C84FCD65BF4}"/>
              </a:ext>
            </a:extLst>
          </p:cNvPr>
          <p:cNvSpPr/>
          <p:nvPr/>
        </p:nvSpPr>
        <p:spPr>
          <a:xfrm>
            <a:off x="4008730" y="3768840"/>
            <a:ext cx="2935670" cy="3308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foo.s</a:t>
            </a:r>
            <a:b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.section .rodata</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.LC0:</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.long 1065353216</a:t>
            </a:r>
          </a:p>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bar.s</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.section .rodata</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.LC0:</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.long 1065353216</a:t>
            </a:r>
          </a:p>
        </p:txBody>
      </p:sp>
      <p:sp>
        <p:nvSpPr>
          <p:cNvPr id="6" name="Полилиния: фигура 5">
            <a:extLst>
              <a:ext uri="{FF2B5EF4-FFF2-40B4-BE49-F238E27FC236}">
                <a16:creationId xmlns:a16="http://schemas.microsoft.com/office/drawing/2014/main" id="{BF753D24-5FA0-43A7-BE8B-B04292D4D782}"/>
              </a:ext>
            </a:extLst>
          </p:cNvPr>
          <p:cNvSpPr/>
          <p:nvPr/>
        </p:nvSpPr>
        <p:spPr>
          <a:xfrm>
            <a:off x="7498440" y="3720960"/>
            <a:ext cx="2194560" cy="3356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&lt;foo&gt;: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mov </a:t>
            </a: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LB0</a:t>
            </a: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,%eax</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&lt;bar&gt;: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mov </a:t>
            </a: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LB1</a:t>
            </a: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,%eax</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7" name="Полилиния: фигура 6">
            <a:extLst>
              <a:ext uri="{FF2B5EF4-FFF2-40B4-BE49-F238E27FC236}">
                <a16:creationId xmlns:a16="http://schemas.microsoft.com/office/drawing/2014/main" id="{87991B6A-DCCD-4758-88AB-5F38150346E6}"/>
              </a:ext>
            </a:extLst>
          </p:cNvPr>
          <p:cNvSpPr/>
          <p:nvPr/>
        </p:nvSpPr>
        <p:spPr>
          <a:xfrm>
            <a:off x="3519490" y="5194440"/>
            <a:ext cx="371879" cy="457200"/>
          </a:xfrm>
          <a:custGeom>
            <a:avLst>
              <a:gd name="f0" fmla="val 12338"/>
              <a:gd name="f1" fmla="val 6152"/>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Полилиния: фигура 7">
            <a:extLst>
              <a:ext uri="{FF2B5EF4-FFF2-40B4-BE49-F238E27FC236}">
                <a16:creationId xmlns:a16="http://schemas.microsoft.com/office/drawing/2014/main" id="{9DBB3EEA-A429-4224-A471-44B560DE9B11}"/>
              </a:ext>
            </a:extLst>
          </p:cNvPr>
          <p:cNvSpPr/>
          <p:nvPr/>
        </p:nvSpPr>
        <p:spPr>
          <a:xfrm>
            <a:off x="7041240" y="5157000"/>
            <a:ext cx="360359" cy="457200"/>
          </a:xfrm>
          <a:custGeom>
            <a:avLst>
              <a:gd name="f0" fmla="val 12338"/>
              <a:gd name="f1" fmla="val 6152"/>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Номер слайда 8">
            <a:extLst>
              <a:ext uri="{FF2B5EF4-FFF2-40B4-BE49-F238E27FC236}">
                <a16:creationId xmlns:a16="http://schemas.microsoft.com/office/drawing/2014/main" id="{E5CABFEC-BF8E-4F59-BF50-E9688E46234B}"/>
              </a:ext>
            </a:extLst>
          </p:cNvPr>
          <p:cNvSpPr>
            <a:spLocks noGrp="1"/>
          </p:cNvSpPr>
          <p:nvPr>
            <p:ph type="sldNum" sz="quarter" idx="12"/>
          </p:nvPr>
        </p:nvSpPr>
        <p:spPr/>
        <p:txBody>
          <a:bodyPr/>
          <a:lstStyle/>
          <a:p>
            <a:pPr lvl="0"/>
            <a:fld id="{68F8BB4E-8157-42A7-A178-28A1B7158100}" type="slidenum">
              <a:rPr lang="en-US" smtClean="0"/>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53C268-BF39-4010-BD65-F167BD6AFEC6}"/>
              </a:ext>
            </a:extLst>
          </p:cNvPr>
          <p:cNvSpPr txBox="1">
            <a:spLocks noGrp="1"/>
          </p:cNvSpPr>
          <p:nvPr>
            <p:ph type="title" idx="4294967295"/>
          </p:nvPr>
        </p:nvSpPr>
        <p:spPr/>
        <p:txBody>
          <a:bodyPr vert="horz"/>
          <a:lstStyle/>
          <a:p>
            <a:pPr lvl="0" rtl="0"/>
            <a:r>
              <a:rPr lang="en-US" sz="6000"/>
              <a:t>Объединения секций</a:t>
            </a:r>
          </a:p>
        </p:txBody>
      </p:sp>
      <p:sp>
        <p:nvSpPr>
          <p:cNvPr id="3" name="Текст 2">
            <a:extLst>
              <a:ext uri="{FF2B5EF4-FFF2-40B4-BE49-F238E27FC236}">
                <a16:creationId xmlns:a16="http://schemas.microsoft.com/office/drawing/2014/main" id="{18823D74-F3A0-4048-A49C-41010678E879}"/>
              </a:ext>
            </a:extLst>
          </p:cNvPr>
          <p:cNvSpPr txBox="1">
            <a:spLocks noGrp="1"/>
          </p:cNvSpPr>
          <p:nvPr>
            <p:ph type="body" idx="4294967295"/>
          </p:nvPr>
        </p:nvSpPr>
        <p:spPr/>
        <p:txBody>
          <a:bodyPr vert="horz"/>
          <a:lstStyle/>
          <a:p>
            <a:pPr lvl="0" rtl="0">
              <a:buSzPct val="45000"/>
            </a:pPr>
            <a:r>
              <a:rPr lang="en-US" sz="2600"/>
              <a:t>gcc на O2 может помещать константы в специальные секции </a:t>
            </a:r>
            <a:r>
              <a:rPr lang="en-US" sz="2600">
                <a:latin typeface="LM Mono 12" pitchFamily="17"/>
              </a:rPr>
              <a:t>rodata.cst.&lt;size&gt;</a:t>
            </a:r>
            <a:r>
              <a:rPr lang="en-US" sz="2600"/>
              <a:t> где они потом обрабатываются и объединяются линкером</a:t>
            </a:r>
          </a:p>
          <a:p>
            <a:pPr lvl="0" rtl="0">
              <a:buSzPct val="45000"/>
            </a:pPr>
            <a:r>
              <a:rPr lang="en-US" sz="2600"/>
              <a:t>Это отключается через </a:t>
            </a:r>
            <a:r>
              <a:rPr lang="en-US" sz="2600">
                <a:latin typeface="LM Mono 12" pitchFamily="17"/>
              </a:rPr>
              <a:t>-fno-merge-constants</a:t>
            </a:r>
          </a:p>
        </p:txBody>
      </p:sp>
      <p:sp>
        <p:nvSpPr>
          <p:cNvPr id="4" name="Полилиния: фигура 3">
            <a:extLst>
              <a:ext uri="{FF2B5EF4-FFF2-40B4-BE49-F238E27FC236}">
                <a16:creationId xmlns:a16="http://schemas.microsoft.com/office/drawing/2014/main" id="{51DB0467-F737-46A1-BF8E-B11871050D7E}"/>
              </a:ext>
            </a:extLst>
          </p:cNvPr>
          <p:cNvSpPr/>
          <p:nvPr/>
        </p:nvSpPr>
        <p:spPr>
          <a:xfrm>
            <a:off x="372197" y="3779837"/>
            <a:ext cx="2736762" cy="3383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foo.c</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int foo()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float x = 1.0f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etc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bar.c</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int bar()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float x = 1.0f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etc .....</a:t>
            </a:r>
          </a:p>
        </p:txBody>
      </p:sp>
      <p:sp>
        <p:nvSpPr>
          <p:cNvPr id="5" name="Полилиния: фигура 4">
            <a:extLst>
              <a:ext uri="{FF2B5EF4-FFF2-40B4-BE49-F238E27FC236}">
                <a16:creationId xmlns:a16="http://schemas.microsoft.com/office/drawing/2014/main" id="{DF4A55C2-ECA0-4A14-AD43-D51432E808BF}"/>
              </a:ext>
            </a:extLst>
          </p:cNvPr>
          <p:cNvSpPr/>
          <p:nvPr/>
        </p:nvSpPr>
        <p:spPr>
          <a:xfrm>
            <a:off x="3585599" y="3768480"/>
            <a:ext cx="3697879" cy="3308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foo.s</a:t>
            </a:r>
            <a:b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.section .rodata.cst.4</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.LC0:</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.long 1065353216</a:t>
            </a:r>
          </a:p>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bar.s</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.section .rodata.cst.4</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.LC0:</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.long 1065353216</a:t>
            </a:r>
          </a:p>
        </p:txBody>
      </p:sp>
      <p:sp>
        <p:nvSpPr>
          <p:cNvPr id="6" name="Полилиния: фигура 5">
            <a:extLst>
              <a:ext uri="{FF2B5EF4-FFF2-40B4-BE49-F238E27FC236}">
                <a16:creationId xmlns:a16="http://schemas.microsoft.com/office/drawing/2014/main" id="{6058C50A-AF25-4010-87FF-FA4F8D3E160A}"/>
              </a:ext>
            </a:extLst>
          </p:cNvPr>
          <p:cNvSpPr/>
          <p:nvPr/>
        </p:nvSpPr>
        <p:spPr>
          <a:xfrm>
            <a:off x="7746797" y="3744540"/>
            <a:ext cx="2194560" cy="3356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&lt;foo&gt;: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mov </a:t>
            </a: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LB0</a:t>
            </a: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,%eax</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&lt;bar&gt;: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mov </a:t>
            </a: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LB0</a:t>
            </a: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,%eax</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7" name="Полилиния: фигура 6">
            <a:extLst>
              <a:ext uri="{FF2B5EF4-FFF2-40B4-BE49-F238E27FC236}">
                <a16:creationId xmlns:a16="http://schemas.microsoft.com/office/drawing/2014/main" id="{A9A3C85C-94FF-415B-A074-4EC8B5D85066}"/>
              </a:ext>
            </a:extLst>
          </p:cNvPr>
          <p:cNvSpPr/>
          <p:nvPr/>
        </p:nvSpPr>
        <p:spPr>
          <a:xfrm>
            <a:off x="3161339" y="5127380"/>
            <a:ext cx="371879" cy="457200"/>
          </a:xfrm>
          <a:custGeom>
            <a:avLst>
              <a:gd name="f0" fmla="val 12338"/>
              <a:gd name="f1" fmla="val 6152"/>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Полилиния: фигура 7">
            <a:extLst>
              <a:ext uri="{FF2B5EF4-FFF2-40B4-BE49-F238E27FC236}">
                <a16:creationId xmlns:a16="http://schemas.microsoft.com/office/drawing/2014/main" id="{0C64C0EB-0CED-4EF4-97BC-98532BC42846}"/>
              </a:ext>
            </a:extLst>
          </p:cNvPr>
          <p:cNvSpPr/>
          <p:nvPr/>
        </p:nvSpPr>
        <p:spPr>
          <a:xfrm>
            <a:off x="7334958" y="5127380"/>
            <a:ext cx="360359" cy="457200"/>
          </a:xfrm>
          <a:custGeom>
            <a:avLst>
              <a:gd name="f0" fmla="val 12338"/>
              <a:gd name="f1" fmla="val 6152"/>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Номер слайда 8">
            <a:extLst>
              <a:ext uri="{FF2B5EF4-FFF2-40B4-BE49-F238E27FC236}">
                <a16:creationId xmlns:a16="http://schemas.microsoft.com/office/drawing/2014/main" id="{F998FAEF-EE06-45E4-B520-B6CB07C8D50A}"/>
              </a:ext>
            </a:extLst>
          </p:cNvPr>
          <p:cNvSpPr>
            <a:spLocks noGrp="1"/>
          </p:cNvSpPr>
          <p:nvPr>
            <p:ph type="sldNum" sz="quarter" idx="12"/>
          </p:nvPr>
        </p:nvSpPr>
        <p:spPr/>
        <p:txBody>
          <a:bodyPr/>
          <a:lstStyle/>
          <a:p>
            <a:pPr lvl="0"/>
            <a:fld id="{68F8BB4E-8157-42A7-A178-28A1B7158100}" type="slidenum">
              <a:rPr lang="en-US" smtClean="0"/>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B05431-73F1-4844-B1D3-B2FBD943771B}"/>
              </a:ext>
            </a:extLst>
          </p:cNvPr>
          <p:cNvSpPr txBox="1">
            <a:spLocks noGrp="1"/>
          </p:cNvSpPr>
          <p:nvPr>
            <p:ph type="title" idx="4294967295"/>
          </p:nvPr>
        </p:nvSpPr>
        <p:spPr>
          <a:xfrm>
            <a:off x="503999" y="152280"/>
            <a:ext cx="9071640" cy="1262160"/>
          </a:xfrm>
        </p:spPr>
        <p:txBody>
          <a:bodyPr vert="horz"/>
          <a:lstStyle/>
          <a:p>
            <a:pPr lvl="0" rtl="0"/>
            <a:r>
              <a:rPr lang="en-US"/>
              <a:t>Исследование program header</a:t>
            </a:r>
          </a:p>
        </p:txBody>
      </p:sp>
      <p:sp>
        <p:nvSpPr>
          <p:cNvPr id="3" name="TextBox 2">
            <a:extLst>
              <a:ext uri="{FF2B5EF4-FFF2-40B4-BE49-F238E27FC236}">
                <a16:creationId xmlns:a16="http://schemas.microsoft.com/office/drawing/2014/main" id="{F793DA12-8A51-4920-9B93-C9FC7FA13F45}"/>
              </a:ext>
            </a:extLst>
          </p:cNvPr>
          <p:cNvSpPr txBox="1"/>
          <p:nvPr/>
        </p:nvSpPr>
        <p:spPr>
          <a:xfrm>
            <a:off x="157319" y="1466410"/>
            <a:ext cx="9835244" cy="660974"/>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readelf -l a.out --wide</a:t>
            </a:r>
          </a:p>
        </p:txBody>
      </p:sp>
      <p:sp>
        <p:nvSpPr>
          <p:cNvPr id="4" name="TextBox 3">
            <a:extLst>
              <a:ext uri="{FF2B5EF4-FFF2-40B4-BE49-F238E27FC236}">
                <a16:creationId xmlns:a16="http://schemas.microsoft.com/office/drawing/2014/main" id="{2DD7325E-F1B8-4D2A-A46A-50766AC89C16}"/>
              </a:ext>
            </a:extLst>
          </p:cNvPr>
          <p:cNvSpPr txBox="1"/>
          <p:nvPr/>
        </p:nvSpPr>
        <p:spPr>
          <a:xfrm>
            <a:off x="168250" y="2377439"/>
            <a:ext cx="9824313" cy="280047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Program Headers:</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Type         Offset   VirtAddr           PhysAddr           FileSiz  MemSiz   Flg Align</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PHDR         0x000040 0x0000000000400040 0x0000000000400040 0x0001f8 0x0001f8 R E 0x8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INTERP       0x000238 0x0000000000400238 0x0000000000400238 0x00001c 0x00001c R   0x1</a:t>
            </a:r>
          </a:p>
          <a:p>
            <a:pPr marL="0" marR="0" lvl="0" indent="0" rtl="0" hangingPunct="0">
              <a:lnSpc>
                <a:spcPct val="100000"/>
              </a:lnSpc>
              <a:spcBef>
                <a:spcPts val="0"/>
              </a:spcBef>
              <a:spcAft>
                <a:spcPts val="0"/>
              </a:spcAft>
              <a:buNone/>
              <a:tabLst/>
            </a:pPr>
            <a:r>
              <a:rPr lang="en-US" sz="15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[Requesting program interpreter: /lib64/ld-linux-x86-64.so.2]</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LOAD         0x000000 0x0000000000400000 0x0000000000400000 0x000764 0x000764 R E 0x200000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LOAD         0x000e10 0x0000000000600e10 0x0000000000600e10 0x000230 0x000238 RW  0x200000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DYNAMI       0x000e28 0x0000000000600e28 0x0000000000600e28 0x0001d0 0x0001d0 RW  0x8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NOTE         0x000254 0x0000000000400254 0x0000000000400254 0x000044 0x000044 R   0x4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GNU_EH_FRAME 0x000610 0x0000000000400610 0x0000000000400610 0x00003c 0x00003c R   0x4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GNU_STACK    0x000000 0x0000000000000000 0x0000000000000000 0x000000 0x000000 RW  0x10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GNU_RELRO    0x000e10 0x0000000000600e10 0x0000000000600e10 0x0001f0 0x0001f0 R   0x1</a:t>
            </a:r>
          </a:p>
        </p:txBody>
      </p:sp>
      <p:pic>
        <p:nvPicPr>
          <p:cNvPr id="5" name="">
            <a:extLst>
              <a:ext uri="{FF2B5EF4-FFF2-40B4-BE49-F238E27FC236}">
                <a16:creationId xmlns:a16="http://schemas.microsoft.com/office/drawing/2014/main" id="{53042E58-D0E0-4DB8-925F-7BB808629F6F}"/>
              </a:ext>
            </a:extLst>
          </p:cNvPr>
          <p:cNvPicPr>
            <a:picLocks noChangeAspect="1"/>
          </p:cNvPicPr>
          <p:nvPr/>
        </p:nvPicPr>
        <p:blipFill>
          <a:blip r:embed="rId3">
            <a:lum/>
            <a:alphaModFix/>
          </a:blip>
          <a:srcRect/>
          <a:stretch>
            <a:fillRect/>
          </a:stretch>
        </p:blipFill>
        <p:spPr>
          <a:xfrm>
            <a:off x="7863840" y="4572000"/>
            <a:ext cx="1938600" cy="2880360"/>
          </a:xfrm>
          <a:prstGeom prst="rect">
            <a:avLst/>
          </a:prstGeom>
          <a:noFill/>
          <a:ln>
            <a:noFill/>
          </a:ln>
        </p:spPr>
      </p:pic>
      <p:sp>
        <p:nvSpPr>
          <p:cNvPr id="6" name="Полилиния: фигура 5">
            <a:extLst>
              <a:ext uri="{FF2B5EF4-FFF2-40B4-BE49-F238E27FC236}">
                <a16:creationId xmlns:a16="http://schemas.microsoft.com/office/drawing/2014/main" id="{C4144E8B-3E82-4575-AB18-F62C28F307C5}"/>
              </a:ext>
            </a:extLst>
          </p:cNvPr>
          <p:cNvSpPr/>
          <p:nvPr/>
        </p:nvSpPr>
        <p:spPr>
          <a:xfrm>
            <a:off x="457200" y="5760720"/>
            <a:ext cx="6858000" cy="1463039"/>
          </a:xfrm>
          <a:custGeom>
            <a:avLst>
              <a:gd name="f0" fmla="val 23024"/>
              <a:gd name="f1" fmla="val -3607"/>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0">
            <a:solidFill>
              <a:srgbClr val="3465A4"/>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Интересно, а как они соотносятся</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с секциями? Их так много...</a:t>
            </a:r>
          </a:p>
        </p:txBody>
      </p:sp>
      <p:sp>
        <p:nvSpPr>
          <p:cNvPr id="7" name="Номер слайда 6">
            <a:extLst>
              <a:ext uri="{FF2B5EF4-FFF2-40B4-BE49-F238E27FC236}">
                <a16:creationId xmlns:a16="http://schemas.microsoft.com/office/drawing/2014/main" id="{10FD373C-6D56-4D5E-B908-C0C0CC1713C9}"/>
              </a:ext>
            </a:extLst>
          </p:cNvPr>
          <p:cNvSpPr>
            <a:spLocks noGrp="1"/>
          </p:cNvSpPr>
          <p:nvPr>
            <p:ph type="sldNum" sz="quarter" idx="12"/>
          </p:nvPr>
        </p:nvSpPr>
        <p:spPr/>
        <p:txBody>
          <a:bodyPr/>
          <a:lstStyle/>
          <a:p>
            <a:pPr lvl="0"/>
            <a:fld id="{68F8BB4E-8157-42A7-A178-28A1B7158100}" type="slidenum">
              <a:rPr lang="en-US" smtClean="0"/>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232AC8-ED28-4E61-85B6-9D51FDF037AE}"/>
              </a:ext>
            </a:extLst>
          </p:cNvPr>
          <p:cNvSpPr txBox="1">
            <a:spLocks noGrp="1"/>
          </p:cNvSpPr>
          <p:nvPr>
            <p:ph type="title" idx="4294967295"/>
          </p:nvPr>
        </p:nvSpPr>
        <p:spPr>
          <a:xfrm>
            <a:off x="503999" y="152280"/>
            <a:ext cx="9071640" cy="1262160"/>
          </a:xfrm>
        </p:spPr>
        <p:txBody>
          <a:bodyPr vert="horz"/>
          <a:lstStyle/>
          <a:p>
            <a:pPr lvl="0" rtl="0"/>
            <a:r>
              <a:rPr lang="en-US"/>
              <a:t>Исследование program header</a:t>
            </a:r>
          </a:p>
        </p:txBody>
      </p:sp>
      <p:sp>
        <p:nvSpPr>
          <p:cNvPr id="3" name="TextBox 2">
            <a:extLst>
              <a:ext uri="{FF2B5EF4-FFF2-40B4-BE49-F238E27FC236}">
                <a16:creationId xmlns:a16="http://schemas.microsoft.com/office/drawing/2014/main" id="{27E1D77C-434C-44E5-862C-9229995216A3}"/>
              </a:ext>
            </a:extLst>
          </p:cNvPr>
          <p:cNvSpPr txBox="1"/>
          <p:nvPr/>
        </p:nvSpPr>
        <p:spPr>
          <a:xfrm>
            <a:off x="274320" y="1488239"/>
            <a:ext cx="9418320" cy="70632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LM Mono 12" pitchFamily="17"/>
                <a:ea typeface="Droid Sans Fallback" pitchFamily="2"/>
                <a:cs typeface="FreeSans" pitchFamily="2"/>
              </a:rPr>
              <a:t>$ readelf -l a.out --wide</a:t>
            </a:r>
          </a:p>
        </p:txBody>
      </p:sp>
      <p:sp>
        <p:nvSpPr>
          <p:cNvPr id="4" name="TextBox 3">
            <a:extLst>
              <a:ext uri="{FF2B5EF4-FFF2-40B4-BE49-F238E27FC236}">
                <a16:creationId xmlns:a16="http://schemas.microsoft.com/office/drawing/2014/main" id="{FB77BCE4-A3B0-40A1-94AB-D40CD7EE7F40}"/>
              </a:ext>
            </a:extLst>
          </p:cNvPr>
          <p:cNvSpPr txBox="1"/>
          <p:nvPr/>
        </p:nvSpPr>
        <p:spPr>
          <a:xfrm>
            <a:off x="274319" y="2377439"/>
            <a:ext cx="9418319" cy="460250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Section to Segment mapping:</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Segment Sections...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00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01   .interp</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02   .interp .note.ABI-tag .note.gnu.build-id .gnu.hash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.dynsym .dynstr .gnu.version .gnu.version_r .rela.dyn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.rela.plt .init .plt .text .fini .rodata .eh_frame_hdr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.eh_frame</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03   .init_array .fini_array .jcr .dynamic .got .got.plt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.data .bss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04   .dynamic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05   .note.ABI-tag .note.gnu.build-id</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06   .eh_frame_hdr</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07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08   .init_array .fini_array .jcr .dynamic .got</a:t>
            </a:r>
          </a:p>
        </p:txBody>
      </p:sp>
      <p:sp>
        <p:nvSpPr>
          <p:cNvPr id="5" name="Номер слайда 4">
            <a:extLst>
              <a:ext uri="{FF2B5EF4-FFF2-40B4-BE49-F238E27FC236}">
                <a16:creationId xmlns:a16="http://schemas.microsoft.com/office/drawing/2014/main" id="{00DB19A8-7520-46AD-9D4D-E3EED59F7C73}"/>
              </a:ext>
            </a:extLst>
          </p:cNvPr>
          <p:cNvSpPr>
            <a:spLocks noGrp="1"/>
          </p:cNvSpPr>
          <p:nvPr>
            <p:ph type="sldNum" sz="quarter" idx="12"/>
          </p:nvPr>
        </p:nvSpPr>
        <p:spPr/>
        <p:txBody>
          <a:bodyPr/>
          <a:lstStyle/>
          <a:p>
            <a:pPr lvl="0"/>
            <a:fld id="{68F8BB4E-8157-42A7-A178-28A1B7158100}" type="slidenum">
              <a:rPr lang="en-US" smtClean="0"/>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33407F-98E2-41A0-BE02-7F769AAA4865}"/>
              </a:ext>
            </a:extLst>
          </p:cNvPr>
          <p:cNvSpPr txBox="1">
            <a:spLocks noGrp="1"/>
          </p:cNvSpPr>
          <p:nvPr>
            <p:ph type="title" idx="4294967295"/>
          </p:nvPr>
        </p:nvSpPr>
        <p:spPr/>
        <p:txBody>
          <a:bodyPr vert="horz"/>
          <a:lstStyle/>
          <a:p>
            <a:pPr lvl="0" rtl="0"/>
            <a:r>
              <a:rPr lang="en-US" sz="8000"/>
              <a:t>Gold linker</a:t>
            </a:r>
          </a:p>
        </p:txBody>
      </p:sp>
      <p:sp>
        <p:nvSpPr>
          <p:cNvPr id="3" name="Текст 2">
            <a:extLst>
              <a:ext uri="{FF2B5EF4-FFF2-40B4-BE49-F238E27FC236}">
                <a16:creationId xmlns:a16="http://schemas.microsoft.com/office/drawing/2014/main" id="{BA41AA94-E8BB-4BFB-BC38-1B855A506B7C}"/>
              </a:ext>
            </a:extLst>
          </p:cNvPr>
          <p:cNvSpPr txBox="1">
            <a:spLocks noGrp="1"/>
          </p:cNvSpPr>
          <p:nvPr>
            <p:ph type="body" idx="4294967295"/>
          </p:nvPr>
        </p:nvSpPr>
        <p:spPr>
          <a:xfrm>
            <a:off x="503999" y="1769040"/>
            <a:ext cx="7035119" cy="4384440"/>
          </a:xfrm>
        </p:spPr>
        <p:txBody>
          <a:bodyPr vert="horz"/>
          <a:lstStyle/>
          <a:p>
            <a:pPr lvl="0" rtl="0">
              <a:buSzPct val="45000"/>
            </a:pPr>
            <a:r>
              <a:rPr lang="en-US" sz="2800"/>
              <a:t>Проблемы стандартного GNU LD</a:t>
            </a:r>
          </a:p>
          <a:p>
            <a:pPr lvl="1" hangingPunct="0">
              <a:spcBef>
                <a:spcPts val="0"/>
              </a:spcBef>
              <a:spcAft>
                <a:spcPts val="1417"/>
              </a:spcAft>
              <a:buSzPct val="75000"/>
              <a:buFont typeface="StarSymbol"/>
              <a:buChar char="–"/>
            </a:pPr>
            <a:r>
              <a:rPr lang="en-US" sz="2800">
                <a:latin typeface="Liberation Sans" pitchFamily="18"/>
              </a:rPr>
              <a:t>однопоточность</a:t>
            </a:r>
          </a:p>
          <a:p>
            <a:pPr lvl="1" hangingPunct="0">
              <a:spcBef>
                <a:spcPts val="0"/>
              </a:spcBef>
              <a:spcAft>
                <a:spcPts val="1417"/>
              </a:spcAft>
              <a:buSzPct val="75000"/>
              <a:buFont typeface="StarSymbol"/>
              <a:buChar char="–"/>
            </a:pPr>
            <a:r>
              <a:rPr lang="en-US" sz="2800">
                <a:latin typeface="Liberation Sans" pitchFamily="18"/>
              </a:rPr>
              <a:t>медленная работа с большими объёмами кода</a:t>
            </a:r>
          </a:p>
          <a:p>
            <a:pPr lvl="0" rtl="0">
              <a:buSzPct val="45000"/>
            </a:pPr>
            <a:r>
              <a:rPr lang="en-US" sz="2800"/>
              <a:t>Решение (только для ELF): gold</a:t>
            </a:r>
          </a:p>
          <a:p>
            <a:pPr lvl="0" rtl="0">
              <a:buSzPct val="45000"/>
            </a:pPr>
            <a:r>
              <a:rPr lang="en-US" sz="2800"/>
              <a:t>В своё время был разработан как внутренний проект Google, сейчас официально часть GNU Binutils</a:t>
            </a:r>
          </a:p>
        </p:txBody>
      </p:sp>
      <p:sp>
        <p:nvSpPr>
          <p:cNvPr id="4" name="TextBox 3">
            <a:extLst>
              <a:ext uri="{FF2B5EF4-FFF2-40B4-BE49-F238E27FC236}">
                <a16:creationId xmlns:a16="http://schemas.microsoft.com/office/drawing/2014/main" id="{6B7C3575-319B-4C9D-BA95-DD2C4DFA7383}"/>
              </a:ext>
            </a:extLst>
          </p:cNvPr>
          <p:cNvSpPr txBox="1"/>
          <p:nvPr/>
        </p:nvSpPr>
        <p:spPr>
          <a:xfrm>
            <a:off x="365760" y="6237360"/>
            <a:ext cx="8565403" cy="63795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main.c fact.c -fuse-ld=gold</a:t>
            </a:r>
          </a:p>
        </p:txBody>
      </p:sp>
      <p:pic>
        <p:nvPicPr>
          <p:cNvPr id="5" name="">
            <a:extLst>
              <a:ext uri="{FF2B5EF4-FFF2-40B4-BE49-F238E27FC236}">
                <a16:creationId xmlns:a16="http://schemas.microsoft.com/office/drawing/2014/main" id="{DFFA7D00-C18C-4B7A-8A31-FB4F95BFC08A}"/>
              </a:ext>
            </a:extLst>
          </p:cNvPr>
          <p:cNvPicPr>
            <a:picLocks noChangeAspect="1"/>
          </p:cNvPicPr>
          <p:nvPr/>
        </p:nvPicPr>
        <p:blipFill>
          <a:blip r:embed="rId3">
            <a:lum/>
            <a:alphaModFix/>
          </a:blip>
          <a:srcRect/>
          <a:stretch>
            <a:fillRect/>
          </a:stretch>
        </p:blipFill>
        <p:spPr>
          <a:xfrm>
            <a:off x="7539119" y="1950120"/>
            <a:ext cx="2468880" cy="3575159"/>
          </a:xfrm>
          <a:prstGeom prst="rect">
            <a:avLst/>
          </a:prstGeom>
          <a:noFill/>
          <a:ln>
            <a:noFill/>
          </a:ln>
        </p:spPr>
      </p:pic>
      <p:sp>
        <p:nvSpPr>
          <p:cNvPr id="6" name="Номер слайда 5">
            <a:extLst>
              <a:ext uri="{FF2B5EF4-FFF2-40B4-BE49-F238E27FC236}">
                <a16:creationId xmlns:a16="http://schemas.microsoft.com/office/drawing/2014/main" id="{A612EADA-EDAA-4E57-8F97-397B512171E7}"/>
              </a:ext>
            </a:extLst>
          </p:cNvPr>
          <p:cNvSpPr>
            <a:spLocks noGrp="1"/>
          </p:cNvSpPr>
          <p:nvPr>
            <p:ph type="sldNum" sz="quarter" idx="12"/>
          </p:nvPr>
        </p:nvSpPr>
        <p:spPr/>
        <p:txBody>
          <a:bodyPr/>
          <a:lstStyle/>
          <a:p>
            <a:pPr lvl="0"/>
            <a:fld id="{68F8BB4E-8157-42A7-A178-28A1B7158100}" type="slidenum">
              <a:rPr lang="en-US" smtClean="0"/>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4E6FF9-3F6C-4E0A-9A5F-E3BBDD302E28}"/>
              </a:ext>
            </a:extLst>
          </p:cNvPr>
          <p:cNvSpPr txBox="1">
            <a:spLocks noGrp="1"/>
          </p:cNvSpPr>
          <p:nvPr>
            <p:ph type="title" idx="4294967295"/>
          </p:nvPr>
        </p:nvSpPr>
        <p:spPr/>
        <p:txBody>
          <a:bodyPr vert="horz"/>
          <a:lstStyle/>
          <a:p>
            <a:pPr lvl="0" rtl="0"/>
            <a:r>
              <a:rPr lang="en-US"/>
              <a:t>Проблема межмодульной оптимизации</a:t>
            </a:r>
          </a:p>
        </p:txBody>
      </p:sp>
      <p:sp>
        <p:nvSpPr>
          <p:cNvPr id="3" name="Текст 2">
            <a:extLst>
              <a:ext uri="{FF2B5EF4-FFF2-40B4-BE49-F238E27FC236}">
                <a16:creationId xmlns:a16="http://schemas.microsoft.com/office/drawing/2014/main" id="{03B0CBA9-3AAB-417E-836E-A2E9C55FC6C9}"/>
              </a:ext>
            </a:extLst>
          </p:cNvPr>
          <p:cNvSpPr txBox="1">
            <a:spLocks noGrp="1"/>
          </p:cNvSpPr>
          <p:nvPr>
            <p:ph type="body" idx="4294967295"/>
          </p:nvPr>
        </p:nvSpPr>
        <p:spPr>
          <a:xfrm>
            <a:off x="529560" y="5615280"/>
            <a:ext cx="9071640" cy="1608480"/>
          </a:xfrm>
        </p:spPr>
        <p:txBody>
          <a:bodyPr vert="horz"/>
          <a:lstStyle/>
          <a:p>
            <a:pPr marL="457200" lvl="0" indent="-457200" rtl="0">
              <a:buSzPct val="80000"/>
              <a:buFont typeface="Wingdings" panose="05000000000000000000" pitchFamily="2" charset="2"/>
              <a:buChar char="§"/>
            </a:pPr>
            <a:r>
              <a:rPr lang="ru-RU" sz="2800"/>
              <a:t>Э</a:t>
            </a:r>
            <a:r>
              <a:rPr lang="en-US" sz="2800"/>
              <a:t>та программа </a:t>
            </a:r>
            <a:r>
              <a:rPr lang="ru-RU" sz="2800"/>
              <a:t>не будет </a:t>
            </a:r>
            <a:r>
              <a:rPr lang="en-US" sz="2800"/>
              <a:t>соптимизирована путём инлайн-подстановки</a:t>
            </a:r>
            <a:endParaRPr lang="ru-RU" sz="2800"/>
          </a:p>
          <a:p>
            <a:pPr marL="457200" lvl="0" indent="-457200" rtl="0">
              <a:buSzPct val="80000"/>
              <a:buFont typeface="Wingdings" panose="05000000000000000000" pitchFamily="2" charset="2"/>
              <a:buChar char="§"/>
            </a:pPr>
            <a:r>
              <a:rPr lang="ru-RU" sz="2800"/>
              <a:t>Основная проблема: раздельная компиляция</a:t>
            </a:r>
            <a:endParaRPr lang="en-US" sz="2800"/>
          </a:p>
        </p:txBody>
      </p:sp>
      <p:sp>
        <p:nvSpPr>
          <p:cNvPr id="4" name="Полилиния: фигура 3">
            <a:extLst>
              <a:ext uri="{FF2B5EF4-FFF2-40B4-BE49-F238E27FC236}">
                <a16:creationId xmlns:a16="http://schemas.microsoft.com/office/drawing/2014/main" id="{09DA224D-7EB3-4D4B-8F08-128AE5B4DC4D}"/>
              </a:ext>
            </a:extLst>
          </p:cNvPr>
          <p:cNvSpPr/>
          <p:nvPr/>
        </p:nvSpPr>
        <p:spPr>
          <a:xfrm>
            <a:off x="1055519" y="2410560"/>
            <a:ext cx="2925719" cy="18284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int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any_number()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5;</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E1191F71-3212-4A66-8298-41C23A2CDB93}"/>
              </a:ext>
            </a:extLst>
          </p:cNvPr>
          <p:cNvSpPr/>
          <p:nvPr/>
        </p:nvSpPr>
        <p:spPr>
          <a:xfrm>
            <a:off x="4530240" y="2410560"/>
            <a:ext cx="4297680" cy="18288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int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main()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any_number();</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6" name="TextBox 5">
            <a:extLst>
              <a:ext uri="{FF2B5EF4-FFF2-40B4-BE49-F238E27FC236}">
                <a16:creationId xmlns:a16="http://schemas.microsoft.com/office/drawing/2014/main" id="{EE0E8875-5BF8-46A6-92FC-BF2FB73004CB}"/>
              </a:ext>
            </a:extLst>
          </p:cNvPr>
          <p:cNvSpPr txBox="1"/>
          <p:nvPr/>
        </p:nvSpPr>
        <p:spPr>
          <a:xfrm>
            <a:off x="365760" y="4663440"/>
            <a:ext cx="6534590" cy="63795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main.c anynum.c -O2</a:t>
            </a:r>
          </a:p>
        </p:txBody>
      </p:sp>
      <p:sp>
        <p:nvSpPr>
          <p:cNvPr id="7" name="Полилиния: фигура 6">
            <a:extLst>
              <a:ext uri="{FF2B5EF4-FFF2-40B4-BE49-F238E27FC236}">
                <a16:creationId xmlns:a16="http://schemas.microsoft.com/office/drawing/2014/main" id="{DA3AA890-AD41-4313-A368-ED83391490C9}"/>
              </a:ext>
            </a:extLst>
          </p:cNvPr>
          <p:cNvSpPr/>
          <p:nvPr/>
        </p:nvSpPr>
        <p:spPr>
          <a:xfrm>
            <a:off x="1554479" y="1829160"/>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anynum.c</a:t>
            </a:r>
          </a:p>
        </p:txBody>
      </p:sp>
      <p:sp>
        <p:nvSpPr>
          <p:cNvPr id="8" name="Полилиния: фигура 7">
            <a:extLst>
              <a:ext uri="{FF2B5EF4-FFF2-40B4-BE49-F238E27FC236}">
                <a16:creationId xmlns:a16="http://schemas.microsoft.com/office/drawing/2014/main" id="{90A3E033-C337-4D7E-A81F-4A6B2C5080A2}"/>
              </a:ext>
            </a:extLst>
          </p:cNvPr>
          <p:cNvSpPr/>
          <p:nvPr/>
        </p:nvSpPr>
        <p:spPr>
          <a:xfrm>
            <a:off x="5669279" y="1828800"/>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main.c</a:t>
            </a:r>
          </a:p>
        </p:txBody>
      </p:sp>
      <p:sp>
        <p:nvSpPr>
          <p:cNvPr id="9" name="Номер слайда 8">
            <a:extLst>
              <a:ext uri="{FF2B5EF4-FFF2-40B4-BE49-F238E27FC236}">
                <a16:creationId xmlns:a16="http://schemas.microsoft.com/office/drawing/2014/main" id="{56F96CCF-71F4-47CC-8088-4AE51834AE77}"/>
              </a:ext>
            </a:extLst>
          </p:cNvPr>
          <p:cNvSpPr>
            <a:spLocks noGrp="1"/>
          </p:cNvSpPr>
          <p:nvPr>
            <p:ph type="sldNum" sz="quarter" idx="12"/>
          </p:nvPr>
        </p:nvSpPr>
        <p:spPr/>
        <p:txBody>
          <a:bodyPr/>
          <a:lstStyle/>
          <a:p>
            <a:pPr lvl="0"/>
            <a:fld id="{68F8BB4E-8157-42A7-A178-28A1B7158100}" type="slidenum">
              <a:rPr lang="en-US" smtClean="0"/>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5E695C-118C-4508-89A5-7E25F31344BB}"/>
              </a:ext>
            </a:extLst>
          </p:cNvPr>
          <p:cNvSpPr txBox="1">
            <a:spLocks noGrp="1"/>
          </p:cNvSpPr>
          <p:nvPr>
            <p:ph type="title" idx="4294967295"/>
          </p:nvPr>
        </p:nvSpPr>
        <p:spPr>
          <a:xfrm>
            <a:off x="503999" y="200880"/>
            <a:ext cx="9071640" cy="1262160"/>
          </a:xfrm>
        </p:spPr>
        <p:txBody>
          <a:bodyPr vert="horz"/>
          <a:lstStyle/>
          <a:p>
            <a:pPr lvl="0" rtl="0"/>
            <a:r>
              <a:rPr lang="en-US"/>
              <a:t>Лексический анализ</a:t>
            </a:r>
          </a:p>
        </p:txBody>
      </p:sp>
      <p:sp>
        <p:nvSpPr>
          <p:cNvPr id="3" name="Текст 2">
            <a:extLst>
              <a:ext uri="{FF2B5EF4-FFF2-40B4-BE49-F238E27FC236}">
                <a16:creationId xmlns:a16="http://schemas.microsoft.com/office/drawing/2014/main" id="{50430CA4-716B-4C87-834B-17B571D4052D}"/>
              </a:ext>
            </a:extLst>
          </p:cNvPr>
          <p:cNvSpPr txBox="1">
            <a:spLocks noGrp="1"/>
          </p:cNvSpPr>
          <p:nvPr>
            <p:ph type="body" idx="4294967295"/>
          </p:nvPr>
        </p:nvSpPr>
        <p:spPr>
          <a:xfrm>
            <a:off x="503999" y="1559160"/>
            <a:ext cx="9071640" cy="2098440"/>
          </a:xfrm>
        </p:spPr>
        <p:txBody>
          <a:bodyPr vert="horz"/>
          <a:lstStyle/>
          <a:p>
            <a:pPr lvl="0" rtl="0">
              <a:buSzPct val="45000"/>
            </a:pPr>
            <a:r>
              <a:rPr lang="en-US" sz="2800"/>
              <a:t>Ключевое понятие: лексема или токен</a:t>
            </a:r>
          </a:p>
          <a:p>
            <a:pPr lvl="0" rtl="0">
              <a:buSzPct val="45000"/>
            </a:pPr>
            <a:r>
              <a:rPr lang="en-US" sz="2800"/>
              <a:t>Токен это пара тип/значение</a:t>
            </a:r>
          </a:p>
          <a:p>
            <a:pPr lvl="0" rtl="0">
              <a:buSzPct val="45000"/>
            </a:pPr>
            <a:r>
              <a:rPr lang="en-US" sz="2800"/>
              <a:t>Исходный текст преобразуется в набор токенов</a:t>
            </a:r>
          </a:p>
        </p:txBody>
      </p:sp>
      <p:sp>
        <p:nvSpPr>
          <p:cNvPr id="4" name="Полилиния: фигура 3">
            <a:extLst>
              <a:ext uri="{FF2B5EF4-FFF2-40B4-BE49-F238E27FC236}">
                <a16:creationId xmlns:a16="http://schemas.microsoft.com/office/drawing/2014/main" id="{CFB4871B-2D1B-4F39-9568-AF2FE2730020}"/>
              </a:ext>
            </a:extLst>
          </p:cNvPr>
          <p:cNvSpPr/>
          <p:nvPr/>
        </p:nvSpPr>
        <p:spPr>
          <a:xfrm>
            <a:off x="365760" y="3931920"/>
            <a:ext cx="941832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if( x &gt; 3.1 ) { fprintf(stderr, "%s\n", </a:t>
            </a:r>
            <a:r>
              <a:rPr lang="en-US" sz="2000">
                <a:latin typeface="Consolas" panose="020B0609020204030204" pitchFamily="49" charset="0"/>
                <a:ea typeface="Droid Sans Fallback" pitchFamily="2"/>
                <a:cs typeface="FreeSans" pitchFamily="2"/>
              </a:rPr>
              <a:t>"</a:t>
            </a:r>
            <a:r>
              <a:rPr lang="en-US" sz="2000" b="0" i="0" u="none" strike="noStrike" kern="1200" cap="none">
                <a:ln>
                  <a:noFill/>
                </a:ln>
                <a:latin typeface="Consolas" panose="020B0609020204030204" pitchFamily="49" charset="0"/>
                <a:ea typeface="Droid Sans Fallback" pitchFamily="2"/>
                <a:cs typeface="FreeSans" pitchFamily="2"/>
              </a:rPr>
              <a:t>x too big"); abort(); }</a:t>
            </a:r>
          </a:p>
        </p:txBody>
      </p:sp>
      <p:sp>
        <p:nvSpPr>
          <p:cNvPr id="5" name="Полилиния: фигура 4">
            <a:extLst>
              <a:ext uri="{FF2B5EF4-FFF2-40B4-BE49-F238E27FC236}">
                <a16:creationId xmlns:a16="http://schemas.microsoft.com/office/drawing/2014/main" id="{3298D664-DADC-436C-9A1A-4F5FC64230CC}"/>
              </a:ext>
            </a:extLst>
          </p:cNvPr>
          <p:cNvSpPr/>
          <p:nvPr/>
        </p:nvSpPr>
        <p:spPr>
          <a:xfrm rot="5377200">
            <a:off x="3046828" y="4652596"/>
            <a:ext cx="585360" cy="640080"/>
          </a:xfrm>
          <a:custGeom>
            <a:avLst>
              <a:gd name="f0" fmla="val 9651"/>
              <a:gd name="f1" fmla="val 5148"/>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88F18747-6557-4664-AE4A-59286CD73649}"/>
              </a:ext>
            </a:extLst>
          </p:cNvPr>
          <p:cNvSpPr/>
          <p:nvPr/>
        </p:nvSpPr>
        <p:spPr>
          <a:xfrm>
            <a:off x="412560" y="565560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keyword</a:t>
            </a:r>
          </a:p>
        </p:txBody>
      </p:sp>
      <p:sp>
        <p:nvSpPr>
          <p:cNvPr id="7" name="Полилиния: фигура 6">
            <a:extLst>
              <a:ext uri="{FF2B5EF4-FFF2-40B4-BE49-F238E27FC236}">
                <a16:creationId xmlns:a16="http://schemas.microsoft.com/office/drawing/2014/main" id="{E6A68AE2-2B6A-4AB5-80F6-CD3A21D0ECFD}"/>
              </a:ext>
            </a:extLst>
          </p:cNvPr>
          <p:cNvSpPr/>
          <p:nvPr/>
        </p:nvSpPr>
        <p:spPr>
          <a:xfrm>
            <a:off x="412560" y="611279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if</a:t>
            </a:r>
          </a:p>
        </p:txBody>
      </p:sp>
      <p:sp>
        <p:nvSpPr>
          <p:cNvPr id="8" name="Полилиния: фигура 7">
            <a:extLst>
              <a:ext uri="{FF2B5EF4-FFF2-40B4-BE49-F238E27FC236}">
                <a16:creationId xmlns:a16="http://schemas.microsoft.com/office/drawing/2014/main" id="{B9D27287-FC5C-4C27-A642-4D1622FD3B0D}"/>
              </a:ext>
            </a:extLst>
          </p:cNvPr>
          <p:cNvSpPr/>
          <p:nvPr/>
        </p:nvSpPr>
        <p:spPr>
          <a:xfrm>
            <a:off x="2149920" y="565560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bracket</a:t>
            </a:r>
          </a:p>
        </p:txBody>
      </p:sp>
      <p:sp>
        <p:nvSpPr>
          <p:cNvPr id="9" name="Полилиния: фигура 8">
            <a:extLst>
              <a:ext uri="{FF2B5EF4-FFF2-40B4-BE49-F238E27FC236}">
                <a16:creationId xmlns:a16="http://schemas.microsoft.com/office/drawing/2014/main" id="{C7740AE0-1F63-4780-B8C9-3669284D779D}"/>
              </a:ext>
            </a:extLst>
          </p:cNvPr>
          <p:cNvSpPr/>
          <p:nvPr/>
        </p:nvSpPr>
        <p:spPr>
          <a:xfrm>
            <a:off x="2149920" y="611279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t>
            </a:r>
          </a:p>
        </p:txBody>
      </p:sp>
      <p:sp>
        <p:nvSpPr>
          <p:cNvPr id="10" name="Полилиния: фигура 9">
            <a:extLst>
              <a:ext uri="{FF2B5EF4-FFF2-40B4-BE49-F238E27FC236}">
                <a16:creationId xmlns:a16="http://schemas.microsoft.com/office/drawing/2014/main" id="{0863EB75-A07E-4F14-86F6-53ECE6080F6B}"/>
              </a:ext>
            </a:extLst>
          </p:cNvPr>
          <p:cNvSpPr/>
          <p:nvPr/>
        </p:nvSpPr>
        <p:spPr>
          <a:xfrm>
            <a:off x="3840479" y="565560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operator</a:t>
            </a:r>
          </a:p>
        </p:txBody>
      </p:sp>
      <p:sp>
        <p:nvSpPr>
          <p:cNvPr id="11" name="Полилиния: фигура 10">
            <a:extLst>
              <a:ext uri="{FF2B5EF4-FFF2-40B4-BE49-F238E27FC236}">
                <a16:creationId xmlns:a16="http://schemas.microsoft.com/office/drawing/2014/main" id="{F6CC7B08-1B7B-4B8B-AF66-27C2C0F361C7}"/>
              </a:ext>
            </a:extLst>
          </p:cNvPr>
          <p:cNvSpPr/>
          <p:nvPr/>
        </p:nvSpPr>
        <p:spPr>
          <a:xfrm>
            <a:off x="3840479" y="611279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&gt;</a:t>
            </a:r>
          </a:p>
        </p:txBody>
      </p:sp>
      <p:sp>
        <p:nvSpPr>
          <p:cNvPr id="12" name="Полилиния: фигура 11">
            <a:extLst>
              <a:ext uri="{FF2B5EF4-FFF2-40B4-BE49-F238E27FC236}">
                <a16:creationId xmlns:a16="http://schemas.microsoft.com/office/drawing/2014/main" id="{8A458E96-43F9-4A6D-9283-A62790CC59B5}"/>
              </a:ext>
            </a:extLst>
          </p:cNvPr>
          <p:cNvSpPr/>
          <p:nvPr/>
        </p:nvSpPr>
        <p:spPr>
          <a:xfrm>
            <a:off x="5533200" y="566927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value</a:t>
            </a:r>
          </a:p>
        </p:txBody>
      </p:sp>
      <p:sp>
        <p:nvSpPr>
          <p:cNvPr id="13" name="Полилиния: фигура 12">
            <a:extLst>
              <a:ext uri="{FF2B5EF4-FFF2-40B4-BE49-F238E27FC236}">
                <a16:creationId xmlns:a16="http://schemas.microsoft.com/office/drawing/2014/main" id="{9D323BD4-2CE8-4EE5-97C0-B700BEDCA623}"/>
              </a:ext>
            </a:extLst>
          </p:cNvPr>
          <p:cNvSpPr/>
          <p:nvPr/>
        </p:nvSpPr>
        <p:spPr>
          <a:xfrm>
            <a:off x="5533200" y="612648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3.1</a:t>
            </a:r>
          </a:p>
        </p:txBody>
      </p:sp>
      <p:sp>
        <p:nvSpPr>
          <p:cNvPr id="14" name="Полилиния: фигура 13">
            <a:extLst>
              <a:ext uri="{FF2B5EF4-FFF2-40B4-BE49-F238E27FC236}">
                <a16:creationId xmlns:a16="http://schemas.microsoft.com/office/drawing/2014/main" id="{24C49644-707C-4908-8619-DD52192BCD8D}"/>
              </a:ext>
            </a:extLst>
          </p:cNvPr>
          <p:cNvSpPr/>
          <p:nvPr/>
        </p:nvSpPr>
        <p:spPr>
          <a:xfrm>
            <a:off x="7223760" y="566927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bracket</a:t>
            </a:r>
          </a:p>
        </p:txBody>
      </p:sp>
      <p:sp>
        <p:nvSpPr>
          <p:cNvPr id="15" name="Полилиния: фигура 14">
            <a:extLst>
              <a:ext uri="{FF2B5EF4-FFF2-40B4-BE49-F238E27FC236}">
                <a16:creationId xmlns:a16="http://schemas.microsoft.com/office/drawing/2014/main" id="{C35D9389-E7F3-4078-9E25-627E711E8CC2}"/>
              </a:ext>
            </a:extLst>
          </p:cNvPr>
          <p:cNvSpPr/>
          <p:nvPr/>
        </p:nvSpPr>
        <p:spPr>
          <a:xfrm>
            <a:off x="7223760" y="612648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t>
            </a:r>
          </a:p>
        </p:txBody>
      </p:sp>
      <p:sp>
        <p:nvSpPr>
          <p:cNvPr id="16" name="Полилиния: фигура 15">
            <a:extLst>
              <a:ext uri="{FF2B5EF4-FFF2-40B4-BE49-F238E27FC236}">
                <a16:creationId xmlns:a16="http://schemas.microsoft.com/office/drawing/2014/main" id="{083DBD47-1D3F-41FC-88DD-485CC374DE32}"/>
              </a:ext>
            </a:extLst>
          </p:cNvPr>
          <p:cNvSpPr/>
          <p:nvPr/>
        </p:nvSpPr>
        <p:spPr>
          <a:xfrm>
            <a:off x="8869680" y="576072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7" name="Номер слайда 16">
            <a:extLst>
              <a:ext uri="{FF2B5EF4-FFF2-40B4-BE49-F238E27FC236}">
                <a16:creationId xmlns:a16="http://schemas.microsoft.com/office/drawing/2014/main" id="{92C5CE4D-F0E4-458A-BC09-75AE36B8863A}"/>
              </a:ext>
            </a:extLst>
          </p:cNvPr>
          <p:cNvSpPr>
            <a:spLocks noGrp="1"/>
          </p:cNvSpPr>
          <p:nvPr>
            <p:ph type="sldNum" sz="quarter" idx="12"/>
          </p:nvPr>
        </p:nvSpPr>
        <p:spPr/>
        <p:txBody>
          <a:bodyPr/>
          <a:lstStyle/>
          <a:p>
            <a:pPr lvl="0"/>
            <a:fld id="{68F8BB4E-8157-42A7-A178-28A1B7158100}" type="slidenum">
              <a:rPr lang="en-US" smtClean="0"/>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1BEA5F-0FC4-4E37-970D-D65CDCDBE885}"/>
              </a:ext>
            </a:extLst>
          </p:cNvPr>
          <p:cNvSpPr txBox="1">
            <a:spLocks noGrp="1"/>
          </p:cNvSpPr>
          <p:nvPr>
            <p:ph type="title" idx="4294967295"/>
          </p:nvPr>
        </p:nvSpPr>
        <p:spPr/>
        <p:txBody>
          <a:bodyPr vert="horz"/>
          <a:lstStyle/>
          <a:p>
            <a:pPr lvl="0" rtl="0"/>
            <a:r>
              <a:rPr lang="en-US" sz="8000"/>
              <a:t>Решение: LTO</a:t>
            </a:r>
          </a:p>
        </p:txBody>
      </p:sp>
      <p:sp>
        <p:nvSpPr>
          <p:cNvPr id="3" name="Текст 2">
            <a:extLst>
              <a:ext uri="{FF2B5EF4-FFF2-40B4-BE49-F238E27FC236}">
                <a16:creationId xmlns:a16="http://schemas.microsoft.com/office/drawing/2014/main" id="{CF2D0226-31F5-459C-8F42-6378AA2A98C9}"/>
              </a:ext>
            </a:extLst>
          </p:cNvPr>
          <p:cNvSpPr txBox="1">
            <a:spLocks noGrp="1"/>
          </p:cNvSpPr>
          <p:nvPr>
            <p:ph type="body" idx="4294967295"/>
          </p:nvPr>
        </p:nvSpPr>
        <p:spPr>
          <a:xfrm>
            <a:off x="503999" y="3017520"/>
            <a:ext cx="9071640" cy="3383280"/>
          </a:xfrm>
        </p:spPr>
        <p:txBody>
          <a:bodyPr vert="horz"/>
          <a:lstStyle/>
          <a:p>
            <a:pPr marL="457200" lvl="0" indent="-457200" rtl="0">
              <a:buSzPct val="80000"/>
              <a:buFont typeface="Wingdings" panose="05000000000000000000" pitchFamily="2" charset="2"/>
              <a:buChar char="§"/>
            </a:pPr>
            <a:r>
              <a:rPr lang="en-US"/>
              <a:t>LTO (от </a:t>
            </a:r>
            <a:r>
              <a:rPr lang="en-US">
                <a:solidFill>
                  <a:srgbClr val="0000FF"/>
                </a:solidFill>
              </a:rPr>
              <a:t>link-time</a:t>
            </a:r>
            <a:r>
              <a:rPr lang="en-US"/>
              <a:t> optimizations).</a:t>
            </a:r>
          </a:p>
          <a:p>
            <a:pPr marL="457200" lvl="0" indent="-457200" rtl="0">
              <a:buSzPct val="80000"/>
              <a:buFont typeface="Wingdings" panose="05000000000000000000" pitchFamily="2" charset="2"/>
              <a:buChar char="§"/>
            </a:pPr>
            <a:r>
              <a:rPr lang="en-US"/>
              <a:t>Аннотирует объектные файлы исходным кодом.</a:t>
            </a:r>
          </a:p>
          <a:p>
            <a:pPr marL="457200" lvl="0" indent="-457200" rtl="0">
              <a:buSzPct val="80000"/>
              <a:buFont typeface="Wingdings" panose="05000000000000000000" pitchFamily="2" charset="2"/>
              <a:buChar char="§"/>
            </a:pPr>
            <a:r>
              <a:rPr lang="en-US"/>
              <a:t>Использует плагин линкера для оптимизаций аннотированных объектных файлов во </a:t>
            </a:r>
            <a:r>
              <a:rPr lang="en-US">
                <a:solidFill>
                  <a:srgbClr val="0000FF"/>
                </a:solidFill>
              </a:rPr>
              <a:t>время линковки.</a:t>
            </a:r>
          </a:p>
        </p:txBody>
      </p:sp>
      <p:sp>
        <p:nvSpPr>
          <p:cNvPr id="4" name="TextBox 3">
            <a:extLst>
              <a:ext uri="{FF2B5EF4-FFF2-40B4-BE49-F238E27FC236}">
                <a16:creationId xmlns:a16="http://schemas.microsoft.com/office/drawing/2014/main" id="{20CCC010-ABC2-472F-8161-790991CDC32A}"/>
              </a:ext>
            </a:extLst>
          </p:cNvPr>
          <p:cNvSpPr txBox="1"/>
          <p:nvPr/>
        </p:nvSpPr>
        <p:spPr>
          <a:xfrm>
            <a:off x="365760" y="1920239"/>
            <a:ext cx="8057699" cy="63795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main.c anynum.c -O2 -flto</a:t>
            </a:r>
          </a:p>
        </p:txBody>
      </p:sp>
      <p:sp>
        <p:nvSpPr>
          <p:cNvPr id="5" name="Номер слайда 4">
            <a:extLst>
              <a:ext uri="{FF2B5EF4-FFF2-40B4-BE49-F238E27FC236}">
                <a16:creationId xmlns:a16="http://schemas.microsoft.com/office/drawing/2014/main" id="{2C016653-EAEE-408C-981C-721B7C72CB41}"/>
              </a:ext>
            </a:extLst>
          </p:cNvPr>
          <p:cNvSpPr>
            <a:spLocks noGrp="1"/>
          </p:cNvSpPr>
          <p:nvPr>
            <p:ph type="sldNum" sz="quarter" idx="12"/>
          </p:nvPr>
        </p:nvSpPr>
        <p:spPr/>
        <p:txBody>
          <a:bodyPr/>
          <a:lstStyle/>
          <a:p>
            <a:pPr lvl="0"/>
            <a:fld id="{68F8BB4E-8157-42A7-A178-28A1B7158100}" type="slidenum">
              <a:rPr lang="en-US" smtClean="0"/>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B16E7B-2311-4482-8963-B4E09C46982E}"/>
              </a:ext>
            </a:extLst>
          </p:cNvPr>
          <p:cNvSpPr txBox="1">
            <a:spLocks noGrp="1"/>
          </p:cNvSpPr>
          <p:nvPr>
            <p:ph type="title" idx="4294967295"/>
          </p:nvPr>
        </p:nvSpPr>
        <p:spPr>
          <a:xfrm>
            <a:off x="503999" y="109440"/>
            <a:ext cx="9071640" cy="1262160"/>
          </a:xfrm>
        </p:spPr>
        <p:txBody>
          <a:bodyPr vert="horz"/>
          <a:lstStyle/>
          <a:p>
            <a:pPr lvl="0" rtl="0"/>
            <a:r>
              <a:rPr lang="en-US"/>
              <a:t>Скрипты линкера</a:t>
            </a:r>
          </a:p>
        </p:txBody>
      </p:sp>
      <p:sp>
        <p:nvSpPr>
          <p:cNvPr id="3" name="TextBox 2">
            <a:extLst>
              <a:ext uri="{FF2B5EF4-FFF2-40B4-BE49-F238E27FC236}">
                <a16:creationId xmlns:a16="http://schemas.microsoft.com/office/drawing/2014/main" id="{2BA81468-F913-4D92-ABA1-92C877E71619}"/>
              </a:ext>
            </a:extLst>
          </p:cNvPr>
          <p:cNvSpPr txBox="1"/>
          <p:nvPr/>
        </p:nvSpPr>
        <p:spPr>
          <a:xfrm>
            <a:off x="274320" y="1305360"/>
            <a:ext cx="9418320"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-Wl,--verbose</a:t>
            </a:r>
          </a:p>
        </p:txBody>
      </p:sp>
      <p:sp>
        <p:nvSpPr>
          <p:cNvPr id="4" name="TextBox 3">
            <a:extLst>
              <a:ext uri="{FF2B5EF4-FFF2-40B4-BE49-F238E27FC236}">
                <a16:creationId xmlns:a16="http://schemas.microsoft.com/office/drawing/2014/main" id="{67691B89-3115-466D-A848-6393977CB067}"/>
              </a:ext>
            </a:extLst>
          </p:cNvPr>
          <p:cNvSpPr txBox="1"/>
          <p:nvPr/>
        </p:nvSpPr>
        <p:spPr>
          <a:xfrm>
            <a:off x="274320" y="2194560"/>
            <a:ext cx="9418320" cy="460250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using internal linker script: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Script for -z combreloc: combine and sort reloc sections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OUTPUT_FORMAT("elf64-x86-64", "elf64-x86-64", "elf64-x86-64")</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OUTPUT_ARCH(i386:x86-64)</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ENTRY(_start)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SEARCH_DIR("=/usr/local/lib64");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SECTIONS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PROVIDE (__executable_start =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SEGMENT_START("text-segment", 0x400000));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 = SEGMENT_START("text-segment", 0x400000) + SIZEOF_HEADERS;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.interp         : { *(.interp)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.note.gnu.build-id : { *(.note.gnu.build-id)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и так далее ....</a:t>
            </a:r>
          </a:p>
        </p:txBody>
      </p:sp>
      <p:sp>
        <p:nvSpPr>
          <p:cNvPr id="5" name="Номер слайда 4">
            <a:extLst>
              <a:ext uri="{FF2B5EF4-FFF2-40B4-BE49-F238E27FC236}">
                <a16:creationId xmlns:a16="http://schemas.microsoft.com/office/drawing/2014/main" id="{1B074A31-CE7B-4A83-AD4C-C741B316A209}"/>
              </a:ext>
            </a:extLst>
          </p:cNvPr>
          <p:cNvSpPr>
            <a:spLocks noGrp="1"/>
          </p:cNvSpPr>
          <p:nvPr>
            <p:ph type="sldNum" sz="quarter" idx="12"/>
          </p:nvPr>
        </p:nvSpPr>
        <p:spPr/>
        <p:txBody>
          <a:bodyPr/>
          <a:lstStyle/>
          <a:p>
            <a:pPr lvl="0"/>
            <a:fld id="{68F8BB4E-8157-42A7-A178-28A1B7158100}" type="slidenum">
              <a:rPr lang="en-US" smtClean="0"/>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3484F7-C43F-4166-9776-E31A99D14A6A}"/>
              </a:ext>
            </a:extLst>
          </p:cNvPr>
          <p:cNvSpPr txBox="1">
            <a:spLocks noGrp="1"/>
          </p:cNvSpPr>
          <p:nvPr>
            <p:ph type="title" idx="4294967295"/>
          </p:nvPr>
        </p:nvSpPr>
        <p:spPr/>
        <p:txBody>
          <a:bodyPr vert="horz"/>
          <a:lstStyle/>
          <a:p>
            <a:pPr lvl="0" rtl="0"/>
            <a:r>
              <a:rPr lang="en-US"/>
              <a:t>Скрипты линкера своими руками</a:t>
            </a:r>
          </a:p>
        </p:txBody>
      </p:sp>
      <p:sp>
        <p:nvSpPr>
          <p:cNvPr id="3" name="Полилиния: фигура 2">
            <a:extLst>
              <a:ext uri="{FF2B5EF4-FFF2-40B4-BE49-F238E27FC236}">
                <a16:creationId xmlns:a16="http://schemas.microsoft.com/office/drawing/2014/main" id="{2C868180-0893-4235-B31C-3D8BCDCC245D}"/>
              </a:ext>
            </a:extLst>
          </p:cNvPr>
          <p:cNvSpPr/>
          <p:nvPr/>
        </p:nvSpPr>
        <p:spPr>
          <a:xfrm>
            <a:off x="457559" y="5394960"/>
            <a:ext cx="5486040" cy="18194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SECTIONS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 = 0x00000000;</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.text : { * (.text);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85032B60-8714-4F18-8269-3F7286BFE9AC}"/>
              </a:ext>
            </a:extLst>
          </p:cNvPr>
          <p:cNvSpPr/>
          <p:nvPr/>
        </p:nvSpPr>
        <p:spPr>
          <a:xfrm>
            <a:off x="549000" y="1645920"/>
            <a:ext cx="5486040" cy="33739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SECTIONS { ❶</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 = 0x00000000; ❷</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.text : { ❸</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abc.o (.text);</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def.o (.text);</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 ❹</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03F4A538-12CE-41D8-BE1E-AA8D5AE1A216}"/>
              </a:ext>
            </a:extLst>
          </p:cNvPr>
          <p:cNvSpPr/>
          <p:nvPr/>
        </p:nvSpPr>
        <p:spPr>
          <a:xfrm>
            <a:off x="6583679" y="1371599"/>
            <a:ext cx="2651760" cy="118871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Директива</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SECTIONS</a:t>
            </a:r>
          </a:p>
        </p:txBody>
      </p:sp>
      <p:sp>
        <p:nvSpPr>
          <p:cNvPr id="6" name="Прямая соединительная линия 5">
            <a:extLst>
              <a:ext uri="{FF2B5EF4-FFF2-40B4-BE49-F238E27FC236}">
                <a16:creationId xmlns:a16="http://schemas.microsoft.com/office/drawing/2014/main" id="{330FBBB7-15CF-47A1-A798-90E9AFAA3559}"/>
              </a:ext>
            </a:extLst>
          </p:cNvPr>
          <p:cNvSpPr/>
          <p:nvPr/>
        </p:nvSpPr>
        <p:spPr>
          <a:xfrm flipH="1">
            <a:off x="3017520" y="1920239"/>
            <a:ext cx="3566159" cy="91441"/>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олилиния: фигура 6">
            <a:extLst>
              <a:ext uri="{FF2B5EF4-FFF2-40B4-BE49-F238E27FC236}">
                <a16:creationId xmlns:a16="http://schemas.microsoft.com/office/drawing/2014/main" id="{4332E1AE-76FF-42B2-9B8F-4ECF1E73F573}"/>
              </a:ext>
            </a:extLst>
          </p:cNvPr>
          <p:cNvSpPr/>
          <p:nvPr/>
        </p:nvSpPr>
        <p:spPr>
          <a:xfrm>
            <a:off x="6766560" y="2743199"/>
            <a:ext cx="2651760" cy="118871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Счетчик</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локаций</a:t>
            </a:r>
          </a:p>
        </p:txBody>
      </p:sp>
      <p:sp>
        <p:nvSpPr>
          <p:cNvPr id="8" name="Прямая соединительная линия 7">
            <a:extLst>
              <a:ext uri="{FF2B5EF4-FFF2-40B4-BE49-F238E27FC236}">
                <a16:creationId xmlns:a16="http://schemas.microsoft.com/office/drawing/2014/main" id="{5BF482D6-5CC4-40D6-A759-672619DC0997}"/>
              </a:ext>
            </a:extLst>
          </p:cNvPr>
          <p:cNvSpPr/>
          <p:nvPr/>
        </p:nvSpPr>
        <p:spPr>
          <a:xfrm flipH="1" flipV="1">
            <a:off x="5212080" y="2468880"/>
            <a:ext cx="1645920" cy="731520"/>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олилиния: фигура 8">
            <a:extLst>
              <a:ext uri="{FF2B5EF4-FFF2-40B4-BE49-F238E27FC236}">
                <a16:creationId xmlns:a16="http://schemas.microsoft.com/office/drawing/2014/main" id="{83DC64ED-A6F0-4294-8220-FFB423C653D3}"/>
              </a:ext>
            </a:extLst>
          </p:cNvPr>
          <p:cNvSpPr/>
          <p:nvPr/>
        </p:nvSpPr>
        <p:spPr>
          <a:xfrm>
            <a:off x="6492240" y="4297680"/>
            <a:ext cx="2926079" cy="118871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Начало и конец</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секций</a:t>
            </a:r>
          </a:p>
        </p:txBody>
      </p:sp>
      <p:sp>
        <p:nvSpPr>
          <p:cNvPr id="10" name="Прямая соединительная линия 9">
            <a:extLst>
              <a:ext uri="{FF2B5EF4-FFF2-40B4-BE49-F238E27FC236}">
                <a16:creationId xmlns:a16="http://schemas.microsoft.com/office/drawing/2014/main" id="{5032B97B-9F57-45D5-A154-7F5959CE932D}"/>
              </a:ext>
            </a:extLst>
          </p:cNvPr>
          <p:cNvSpPr/>
          <p:nvPr/>
        </p:nvSpPr>
        <p:spPr>
          <a:xfrm flipH="1" flipV="1">
            <a:off x="2834640" y="4297680"/>
            <a:ext cx="3657600" cy="548640"/>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1" name="Прямая соединительная линия 10">
            <a:extLst>
              <a:ext uri="{FF2B5EF4-FFF2-40B4-BE49-F238E27FC236}">
                <a16:creationId xmlns:a16="http://schemas.microsoft.com/office/drawing/2014/main" id="{345B259F-C01C-47AD-A5E3-153F2080C084}"/>
              </a:ext>
            </a:extLst>
          </p:cNvPr>
          <p:cNvSpPr/>
          <p:nvPr/>
        </p:nvSpPr>
        <p:spPr>
          <a:xfrm flipH="1" flipV="1">
            <a:off x="4305240" y="2841839"/>
            <a:ext cx="2552760" cy="1638721"/>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2" name="Полилиния: фигура 11">
            <a:extLst>
              <a:ext uri="{FF2B5EF4-FFF2-40B4-BE49-F238E27FC236}">
                <a16:creationId xmlns:a16="http://schemas.microsoft.com/office/drawing/2014/main" id="{7D0C3948-195C-42C8-AF40-6890450947F7}"/>
              </a:ext>
            </a:extLst>
          </p:cNvPr>
          <p:cNvSpPr/>
          <p:nvPr/>
        </p:nvSpPr>
        <p:spPr>
          <a:xfrm>
            <a:off x="6492240" y="5760720"/>
            <a:ext cx="3474720" cy="137159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Матчим все</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объектные файлы</a:t>
            </a:r>
          </a:p>
        </p:txBody>
      </p:sp>
      <p:sp>
        <p:nvSpPr>
          <p:cNvPr id="13" name="Прямая соединительная линия 12">
            <a:extLst>
              <a:ext uri="{FF2B5EF4-FFF2-40B4-BE49-F238E27FC236}">
                <a16:creationId xmlns:a16="http://schemas.microsoft.com/office/drawing/2014/main" id="{5BA5ACD2-5D39-4BFD-82BF-13AC22BE1E12}"/>
              </a:ext>
            </a:extLst>
          </p:cNvPr>
          <p:cNvSpPr/>
          <p:nvPr/>
        </p:nvSpPr>
        <p:spPr>
          <a:xfrm flipH="1" flipV="1">
            <a:off x="5760720" y="6583679"/>
            <a:ext cx="822959" cy="91440"/>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4" name="Номер слайда 13">
            <a:extLst>
              <a:ext uri="{FF2B5EF4-FFF2-40B4-BE49-F238E27FC236}">
                <a16:creationId xmlns:a16="http://schemas.microsoft.com/office/drawing/2014/main" id="{2E80D97D-7451-43FF-BCCD-B6575381A070}"/>
              </a:ext>
            </a:extLst>
          </p:cNvPr>
          <p:cNvSpPr>
            <a:spLocks noGrp="1"/>
          </p:cNvSpPr>
          <p:nvPr>
            <p:ph type="sldNum" sz="quarter" idx="12"/>
          </p:nvPr>
        </p:nvSpPr>
        <p:spPr/>
        <p:txBody>
          <a:bodyPr/>
          <a:lstStyle/>
          <a:p>
            <a:pPr lvl="0"/>
            <a:fld id="{68F8BB4E-8157-42A7-A178-28A1B7158100}" type="slidenum">
              <a:rPr lang="en-US" smtClean="0"/>
              <a:t>112</a:t>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B01E3F-5068-40D9-895F-4F0CDA3D8268}"/>
              </a:ext>
            </a:extLst>
          </p:cNvPr>
          <p:cNvSpPr txBox="1">
            <a:spLocks noGrp="1"/>
          </p:cNvSpPr>
          <p:nvPr>
            <p:ph type="title" idx="4294967295"/>
          </p:nvPr>
        </p:nvSpPr>
        <p:spPr/>
        <p:txBody>
          <a:bodyPr vert="horz"/>
          <a:lstStyle/>
          <a:p>
            <a:pPr lvl="0" rtl="0"/>
            <a:r>
              <a:rPr lang="en-US"/>
              <a:t>Полезные директивы</a:t>
            </a:r>
          </a:p>
        </p:txBody>
      </p:sp>
      <p:sp>
        <p:nvSpPr>
          <p:cNvPr id="3" name="Текст 2">
            <a:extLst>
              <a:ext uri="{FF2B5EF4-FFF2-40B4-BE49-F238E27FC236}">
                <a16:creationId xmlns:a16="http://schemas.microsoft.com/office/drawing/2014/main" id="{076A69E9-FB21-47C1-AD3A-D4B719C172F8}"/>
              </a:ext>
            </a:extLst>
          </p:cNvPr>
          <p:cNvSpPr txBox="1">
            <a:spLocks noGrp="1"/>
          </p:cNvSpPr>
          <p:nvPr>
            <p:ph type="body" idx="4294967295"/>
          </p:nvPr>
        </p:nvSpPr>
        <p:spPr/>
        <p:txBody>
          <a:bodyPr vert="horz"/>
          <a:lstStyle/>
          <a:p>
            <a:pPr marL="457200" lvl="0" indent="-457200" rtl="0">
              <a:buSzPct val="80000"/>
              <a:buFont typeface="Wingdings" panose="05000000000000000000" pitchFamily="2" charset="2"/>
              <a:buChar char="§"/>
            </a:pPr>
            <a:r>
              <a:rPr lang="en-US"/>
              <a:t>ENTRY – определяет входную точку программы (по умолчанию __start)</a:t>
            </a:r>
          </a:p>
          <a:p>
            <a:pPr marL="457200" lvl="0" indent="-457200" rtl="0">
              <a:buSzPct val="80000"/>
              <a:buFont typeface="Wingdings" panose="05000000000000000000" pitchFamily="2" charset="2"/>
              <a:buChar char="§"/>
            </a:pPr>
            <a:r>
              <a:rPr lang="en-US"/>
              <a:t>OUTPUT_FORMAT – формат выходного файла (по умолчанию ELF)</a:t>
            </a:r>
          </a:p>
          <a:p>
            <a:pPr marL="457200" lvl="0" indent="-457200" rtl="0">
              <a:buSzPct val="80000"/>
              <a:buFont typeface="Wingdings" panose="05000000000000000000" pitchFamily="2" charset="2"/>
              <a:buChar char="§"/>
            </a:pPr>
            <a:r>
              <a:rPr lang="en-US"/>
              <a:t>STARTUP – файл (crt0, crti) который должен быть прилинкован в начале исполняемого</a:t>
            </a:r>
          </a:p>
        </p:txBody>
      </p:sp>
      <p:pic>
        <p:nvPicPr>
          <p:cNvPr id="4" name="">
            <a:extLst>
              <a:ext uri="{FF2B5EF4-FFF2-40B4-BE49-F238E27FC236}">
                <a16:creationId xmlns:a16="http://schemas.microsoft.com/office/drawing/2014/main" id="{8C44A5A2-30AB-4C4D-88B2-302E302427CE}"/>
              </a:ext>
            </a:extLst>
          </p:cNvPr>
          <p:cNvPicPr>
            <a:picLocks noChangeAspect="1"/>
          </p:cNvPicPr>
          <p:nvPr/>
        </p:nvPicPr>
        <p:blipFill>
          <a:blip r:embed="rId3">
            <a:lum/>
            <a:alphaModFix/>
          </a:blip>
          <a:srcRect/>
          <a:stretch>
            <a:fillRect/>
          </a:stretch>
        </p:blipFill>
        <p:spPr>
          <a:xfrm>
            <a:off x="182880" y="5349240"/>
            <a:ext cx="2176200" cy="1965960"/>
          </a:xfrm>
          <a:prstGeom prst="rect">
            <a:avLst/>
          </a:prstGeom>
          <a:noFill/>
          <a:ln>
            <a:noFill/>
          </a:ln>
        </p:spPr>
      </p:pic>
      <p:sp>
        <p:nvSpPr>
          <p:cNvPr id="5" name="Полилиния: фигура 4">
            <a:extLst>
              <a:ext uri="{FF2B5EF4-FFF2-40B4-BE49-F238E27FC236}">
                <a16:creationId xmlns:a16="http://schemas.microsoft.com/office/drawing/2014/main" id="{85ECBEBD-3E47-4643-A6FC-BCDBCBC6E45A}"/>
              </a:ext>
            </a:extLst>
          </p:cNvPr>
          <p:cNvSpPr/>
          <p:nvPr/>
        </p:nvSpPr>
        <p:spPr>
          <a:xfrm>
            <a:off x="2736000" y="5775119"/>
            <a:ext cx="6956640" cy="991440"/>
          </a:xfrm>
          <a:custGeom>
            <a:avLst>
              <a:gd name="f0" fmla="val -2621"/>
              <a:gd name="f1" fmla="val 21874"/>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2800" b="0" i="0" u="none" strike="noStrike" kern="1200" cap="none">
                <a:ln>
                  <a:noFill/>
                </a:ln>
                <a:latin typeface="Liberation Sans" pitchFamily="18"/>
                <a:ea typeface="Droid Sans Fallback" pitchFamily="2"/>
                <a:cs typeface="FreeSans" pitchFamily="2"/>
              </a:rPr>
              <a:t>Больше полезных директив на</a:t>
            </a:r>
            <a:br>
              <a:rPr lang="en-US" sz="2800" b="0" i="0" u="none" strike="noStrike" kern="1200" cap="none">
                <a:ln>
                  <a:noFill/>
                </a:ln>
                <a:latin typeface="Liberation Sans" pitchFamily="18"/>
                <a:ea typeface="Droid Sans Fallback" pitchFamily="2"/>
                <a:cs typeface="FreeSans" pitchFamily="2"/>
              </a:rPr>
            </a:br>
            <a:r>
              <a:rPr lang="en-US" sz="2800" b="0" i="0" u="none" strike="noStrike" kern="1200" cap="none">
                <a:ln>
                  <a:noFill/>
                </a:ln>
                <a:latin typeface="Liberation Sans" pitchFamily="18"/>
                <a:ea typeface="Droid Sans Fallback" pitchFamily="2"/>
                <a:cs typeface="FreeSans" pitchFamily="2"/>
              </a:rPr>
              <a:t>sourceware.org/binutils/docs/ld/Scripts.html</a:t>
            </a:r>
          </a:p>
        </p:txBody>
      </p:sp>
      <p:sp>
        <p:nvSpPr>
          <p:cNvPr id="6" name="Номер слайда 5">
            <a:extLst>
              <a:ext uri="{FF2B5EF4-FFF2-40B4-BE49-F238E27FC236}">
                <a16:creationId xmlns:a16="http://schemas.microsoft.com/office/drawing/2014/main" id="{AFD293EC-1AE9-467E-9EA7-B424508D1C51}"/>
              </a:ext>
            </a:extLst>
          </p:cNvPr>
          <p:cNvSpPr>
            <a:spLocks noGrp="1"/>
          </p:cNvSpPr>
          <p:nvPr>
            <p:ph type="sldNum" sz="quarter" idx="12"/>
          </p:nvPr>
        </p:nvSpPr>
        <p:spPr/>
        <p:txBody>
          <a:bodyPr/>
          <a:lstStyle/>
          <a:p>
            <a:pPr lvl="0"/>
            <a:fld id="{68F8BB4E-8157-42A7-A178-28A1B7158100}" type="slidenum">
              <a:rPr lang="en-US" smtClean="0"/>
              <a:t>113</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9B570C-A0F9-4D54-A515-9D9FAE1E9236}"/>
              </a:ext>
            </a:extLst>
          </p:cNvPr>
          <p:cNvSpPr txBox="1">
            <a:spLocks noGrp="1"/>
          </p:cNvSpPr>
          <p:nvPr>
            <p:ph type="title" idx="4294967295"/>
          </p:nvPr>
        </p:nvSpPr>
        <p:spPr>
          <a:xfrm>
            <a:off x="457200" y="91440"/>
            <a:ext cx="9071640" cy="822960"/>
          </a:xfrm>
        </p:spPr>
        <p:txBody>
          <a:bodyPr vert="horz"/>
          <a:lstStyle/>
          <a:p>
            <a:pPr lvl="0" rtl="0"/>
            <a:r>
              <a:rPr lang="en-US"/>
              <a:t>Искусство objcopy</a:t>
            </a:r>
          </a:p>
        </p:txBody>
      </p:sp>
      <p:sp>
        <p:nvSpPr>
          <p:cNvPr id="3" name="TextBox 2">
            <a:extLst>
              <a:ext uri="{FF2B5EF4-FFF2-40B4-BE49-F238E27FC236}">
                <a16:creationId xmlns:a16="http://schemas.microsoft.com/office/drawing/2014/main" id="{A20B3F35-76B7-4913-8779-A532676AEA02}"/>
              </a:ext>
            </a:extLst>
          </p:cNvPr>
          <p:cNvSpPr txBox="1"/>
          <p:nvPr/>
        </p:nvSpPr>
        <p:spPr>
          <a:xfrm>
            <a:off x="274680" y="1122883"/>
            <a:ext cx="9339589" cy="3070544"/>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dd if=/dev/urandom of=blob.bin bs=1 count=16</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objcopy -I binary -O elf64-x86-64 -B i386 blob.bin blob.o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objdump -t blob.o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blob.o:     file format elf64-x86-64</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SYMBOL TABLE:</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00000000 l    d  .data	00000000 .data</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00000000 g       .data	00000000 _binary_blob_bin_start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00000010 g       .data	00000000 _binary_blob_bin_end</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00000010 g       *ABS*	00000000 _binary_blob_bin_size</a:t>
            </a:r>
          </a:p>
        </p:txBody>
      </p:sp>
      <p:sp>
        <p:nvSpPr>
          <p:cNvPr id="4" name="Полилиния: фигура 3">
            <a:extLst>
              <a:ext uri="{FF2B5EF4-FFF2-40B4-BE49-F238E27FC236}">
                <a16:creationId xmlns:a16="http://schemas.microsoft.com/office/drawing/2014/main" id="{1C7DE4D7-61DA-468F-B447-22DFF8339C99}"/>
              </a:ext>
            </a:extLst>
          </p:cNvPr>
          <p:cNvSpPr/>
          <p:nvPr/>
        </p:nvSpPr>
        <p:spPr>
          <a:xfrm>
            <a:off x="284040" y="4591578"/>
            <a:ext cx="9417960" cy="2286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extern unsigned char _binary_blob_bin_start;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extern unsigned char _binary_blob_bin_end;</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extern unsigned char _binary_blob_bin_size;</a:t>
            </a:r>
          </a:p>
          <a:p>
            <a:pPr marL="0" marR="0" lvl="0" indent="0" rtl="0" hangingPunct="0">
              <a:lnSpc>
                <a:spcPct val="100000"/>
              </a:lnSpc>
              <a:spcBef>
                <a:spcPts val="0"/>
              </a:spcBef>
              <a:spcAft>
                <a:spcPts val="0"/>
              </a:spcAft>
              <a:buNone/>
              <a:tabLst/>
            </a:pPr>
            <a:r>
              <a:rPr lang="en-US" sz="22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unsigned char *pblob = &amp;_binary_blob_bin_start;</a:t>
            </a:r>
          </a:p>
        </p:txBody>
      </p:sp>
      <p:sp>
        <p:nvSpPr>
          <p:cNvPr id="5" name="Номер слайда 4">
            <a:extLst>
              <a:ext uri="{FF2B5EF4-FFF2-40B4-BE49-F238E27FC236}">
                <a16:creationId xmlns:a16="http://schemas.microsoft.com/office/drawing/2014/main" id="{E86A6FF5-7073-46E9-9F32-3409B14B431A}"/>
              </a:ext>
            </a:extLst>
          </p:cNvPr>
          <p:cNvSpPr>
            <a:spLocks noGrp="1"/>
          </p:cNvSpPr>
          <p:nvPr>
            <p:ph type="sldNum" sz="quarter" idx="12"/>
          </p:nvPr>
        </p:nvSpPr>
        <p:spPr/>
        <p:txBody>
          <a:bodyPr/>
          <a:lstStyle/>
          <a:p>
            <a:pPr lvl="0"/>
            <a:fld id="{68F8BB4E-8157-42A7-A178-28A1B7158100}" type="slidenum">
              <a:rPr lang="en-US" smtClean="0"/>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912A51-6F62-4688-BF4C-F68042BFE0EF}"/>
              </a:ext>
            </a:extLst>
          </p:cNvPr>
          <p:cNvSpPr txBox="1">
            <a:spLocks noGrp="1"/>
          </p:cNvSpPr>
          <p:nvPr>
            <p:ph type="title" idx="4294967295"/>
          </p:nvPr>
        </p:nvSpPr>
        <p:spPr>
          <a:xfrm>
            <a:off x="548640" y="91440"/>
            <a:ext cx="9071640" cy="822960"/>
          </a:xfrm>
        </p:spPr>
        <p:txBody>
          <a:bodyPr vert="horz"/>
          <a:lstStyle/>
          <a:p>
            <a:pPr lvl="0" rtl="0"/>
            <a:r>
              <a:rPr lang="en-US"/>
              <a:t>Искусство addr2line</a:t>
            </a:r>
          </a:p>
        </p:txBody>
      </p:sp>
      <p:sp>
        <p:nvSpPr>
          <p:cNvPr id="3" name="Полилиния: фигура 2">
            <a:extLst>
              <a:ext uri="{FF2B5EF4-FFF2-40B4-BE49-F238E27FC236}">
                <a16:creationId xmlns:a16="http://schemas.microsoft.com/office/drawing/2014/main" id="{4BEC43F9-829C-41C7-98E8-16245C6A4BDB}"/>
              </a:ext>
            </a:extLst>
          </p:cNvPr>
          <p:cNvSpPr/>
          <p:nvPr/>
        </p:nvSpPr>
        <p:spPr>
          <a:xfrm>
            <a:off x="274320" y="1097280"/>
            <a:ext cx="9601200" cy="2286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1. int main()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2.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3.   int *p = (int*)0xDEADBEEF;</a:t>
            </a:r>
          </a:p>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4.   *p = 5; /* boom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5. }</a:t>
            </a:r>
          </a:p>
        </p:txBody>
      </p:sp>
      <p:sp>
        <p:nvSpPr>
          <p:cNvPr id="4" name="TextBox 3">
            <a:extLst>
              <a:ext uri="{FF2B5EF4-FFF2-40B4-BE49-F238E27FC236}">
                <a16:creationId xmlns:a16="http://schemas.microsoft.com/office/drawing/2014/main" id="{DDD326F5-CA65-4CB4-B941-96477A812CE3}"/>
              </a:ext>
            </a:extLst>
          </p:cNvPr>
          <p:cNvSpPr txBox="1"/>
          <p:nvPr/>
        </p:nvSpPr>
        <p:spPr>
          <a:xfrm>
            <a:off x="91440" y="3657600"/>
            <a:ext cx="9849917" cy="1899519"/>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Segmentation fault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dmesg | tail -1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[ 4051.415509] a.out[3346]: segfault at deadbeef</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ip </a:t>
            </a: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0x04004da</a:t>
            </a:r>
            <a:r>
              <a:rPr lang="en-US" sz="2400" b="0" i="0" u="none" strike="noStrike" kern="1200" cap="none">
                <a:ln>
                  <a:noFill/>
                </a:ln>
                <a:latin typeface="Consolas" panose="020B0609020204030204" pitchFamily="49" charset="0"/>
                <a:ea typeface="Droid Sans Fallback" pitchFamily="2"/>
                <a:cs typeface="FreeSans" pitchFamily="2"/>
              </a:rPr>
              <a:t> sp 0x07fffdd0a97c0 error 6 in a.out[400000+1000]</a:t>
            </a:r>
          </a:p>
        </p:txBody>
      </p:sp>
      <p:sp>
        <p:nvSpPr>
          <p:cNvPr id="5" name="TextBox 4">
            <a:extLst>
              <a:ext uri="{FF2B5EF4-FFF2-40B4-BE49-F238E27FC236}">
                <a16:creationId xmlns:a16="http://schemas.microsoft.com/office/drawing/2014/main" id="{E7680CBE-8DF5-44F6-87A8-60AC2A8F1221}"/>
              </a:ext>
            </a:extLst>
          </p:cNvPr>
          <p:cNvSpPr txBox="1"/>
          <p:nvPr/>
        </p:nvSpPr>
        <p:spPr>
          <a:xfrm>
            <a:off x="144000" y="5669279"/>
            <a:ext cx="9797357" cy="117868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-g segf.c</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addr2line -e a.out </a:t>
            </a: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0x04004da</a:t>
            </a:r>
          </a:p>
          <a:p>
            <a:pPr marL="0" marR="0" lvl="0" indent="0" rtl="0" hangingPunct="0">
              <a:lnSpc>
                <a:spcPct val="100000"/>
              </a:lnSpc>
              <a:spcBef>
                <a:spcPts val="0"/>
              </a:spcBef>
              <a:spcAft>
                <a:spcPts val="0"/>
              </a:spcAft>
              <a:buNone/>
              <a:tabLst/>
            </a:pPr>
            <a:r>
              <a:rPr lang="en-US" sz="2400" b="0" i="0" u="none" strike="noStrike" kern="1200" cap="none">
                <a:ln>
                  <a:noFill/>
                </a:ln>
                <a:solidFill>
                  <a:srgbClr val="FF0000"/>
                </a:solidFill>
                <a:latin typeface="Consolas" panose="020B0609020204030204" pitchFamily="49" charset="0"/>
                <a:ea typeface="Droid Sans Fallback" pitchFamily="2"/>
                <a:cs typeface="FreeSans" pitchFamily="2"/>
              </a:rPr>
              <a:t>segf.c:4</a:t>
            </a:r>
          </a:p>
        </p:txBody>
      </p:sp>
      <p:sp>
        <p:nvSpPr>
          <p:cNvPr id="6" name="Номер слайда 5">
            <a:extLst>
              <a:ext uri="{FF2B5EF4-FFF2-40B4-BE49-F238E27FC236}">
                <a16:creationId xmlns:a16="http://schemas.microsoft.com/office/drawing/2014/main" id="{D23B9654-55C0-4147-9DB1-AA69BFA9EA69}"/>
              </a:ext>
            </a:extLst>
          </p:cNvPr>
          <p:cNvSpPr>
            <a:spLocks noGrp="1"/>
          </p:cNvSpPr>
          <p:nvPr>
            <p:ph type="sldNum" sz="quarter" idx="12"/>
          </p:nvPr>
        </p:nvSpPr>
        <p:spPr/>
        <p:txBody>
          <a:bodyPr/>
          <a:lstStyle/>
          <a:p>
            <a:pPr lvl="0"/>
            <a:fld id="{68F8BB4E-8157-42A7-A178-28A1B7158100}" type="slidenum">
              <a:rPr lang="en-US" smtClean="0"/>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99D7B0-6F43-4F0A-8ECB-CD226180ABF7}"/>
              </a:ext>
            </a:extLst>
          </p:cNvPr>
          <p:cNvSpPr txBox="1">
            <a:spLocks noGrp="1"/>
          </p:cNvSpPr>
          <p:nvPr>
            <p:ph type="title" idx="4294967295"/>
          </p:nvPr>
        </p:nvSpPr>
        <p:spPr>
          <a:xfrm>
            <a:off x="503999" y="91440"/>
            <a:ext cx="9071640" cy="1005840"/>
          </a:xfrm>
        </p:spPr>
        <p:txBody>
          <a:bodyPr vert="horz"/>
          <a:lstStyle/>
          <a:p>
            <a:pPr lvl="0" rtl="0"/>
            <a:r>
              <a:rPr lang="en-US"/>
              <a:t>Стандартные библиотеки</a:t>
            </a:r>
          </a:p>
        </p:txBody>
      </p:sp>
      <p:sp>
        <p:nvSpPr>
          <p:cNvPr id="3" name="Текст 2">
            <a:extLst>
              <a:ext uri="{FF2B5EF4-FFF2-40B4-BE49-F238E27FC236}">
                <a16:creationId xmlns:a16="http://schemas.microsoft.com/office/drawing/2014/main" id="{40586043-6EC1-40FB-8F6C-9C6103723005}"/>
              </a:ext>
            </a:extLst>
          </p:cNvPr>
          <p:cNvSpPr txBox="1">
            <a:spLocks noGrp="1"/>
          </p:cNvSpPr>
          <p:nvPr>
            <p:ph type="body" idx="4294967295"/>
          </p:nvPr>
        </p:nvSpPr>
        <p:spPr>
          <a:xfrm>
            <a:off x="503999" y="1371599"/>
            <a:ext cx="9071640" cy="5943600"/>
          </a:xfrm>
        </p:spPr>
        <p:txBody>
          <a:bodyPr vert="horz"/>
          <a:lstStyle/>
          <a:p>
            <a:pPr lvl="0" rtl="0">
              <a:buSzPct val="45000"/>
            </a:pPr>
            <a:r>
              <a:rPr lang="en-US" sz="4000"/>
              <a:t>Glibc (GNU C Library)</a:t>
            </a:r>
          </a:p>
          <a:p>
            <a:pPr lvl="0" rtl="0">
              <a:buSzPct val="45000"/>
            </a:pPr>
            <a:r>
              <a:rPr lang="en-US" sz="4000"/>
              <a:t>Microsoft C Run-time Library</a:t>
            </a:r>
          </a:p>
          <a:p>
            <a:pPr lvl="0" rtl="0">
              <a:buSzPct val="45000"/>
            </a:pPr>
            <a:r>
              <a:rPr lang="en-US" sz="4000"/>
              <a:t>Dietlibc</a:t>
            </a:r>
          </a:p>
          <a:p>
            <a:pPr lvl="0" rtl="0">
              <a:buSzPct val="45000"/>
            </a:pPr>
            <a:r>
              <a:rPr lang="en-US" sz="4000"/>
              <a:t>uClibc</a:t>
            </a:r>
          </a:p>
          <a:p>
            <a:pPr lvl="0" rtl="0">
              <a:buSzPct val="45000"/>
            </a:pPr>
            <a:r>
              <a:rPr lang="en-US" sz="4000"/>
              <a:t>Newlib</a:t>
            </a:r>
          </a:p>
          <a:p>
            <a:pPr lvl="0" rtl="0">
              <a:buSzPct val="45000"/>
            </a:pPr>
            <a:r>
              <a:rPr lang="en-US" sz="4000"/>
              <a:t>Klibc</a:t>
            </a:r>
          </a:p>
          <a:p>
            <a:pPr lvl="0" rtl="0">
              <a:buSzPct val="45000"/>
            </a:pPr>
            <a:r>
              <a:rPr lang="en-US" sz="4000"/>
              <a:t>Bionic – реализация стандартной библиотеки в Android</a:t>
            </a:r>
          </a:p>
        </p:txBody>
      </p:sp>
      <p:sp>
        <p:nvSpPr>
          <p:cNvPr id="4" name="Полилиния: фигура 3">
            <a:extLst>
              <a:ext uri="{FF2B5EF4-FFF2-40B4-BE49-F238E27FC236}">
                <a16:creationId xmlns:a16="http://schemas.microsoft.com/office/drawing/2014/main" id="{B458D322-5835-4276-B965-A4274D38E8A7}"/>
              </a:ext>
            </a:extLst>
          </p:cNvPr>
          <p:cNvSpPr/>
          <p:nvPr/>
        </p:nvSpPr>
        <p:spPr>
          <a:xfrm>
            <a:off x="2651760" y="2834640"/>
            <a:ext cx="274320" cy="283464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38160">
            <a:solidFill>
              <a:srgbClr val="3465A4"/>
            </a:solidFill>
            <a:prstDash val="solid"/>
          </a:ln>
        </p:spPr>
        <p:txBody>
          <a:bodyPr wrap="none" lIns="109080" tIns="64080" rIns="109080" bIns="6408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TextBox 4">
            <a:extLst>
              <a:ext uri="{FF2B5EF4-FFF2-40B4-BE49-F238E27FC236}">
                <a16:creationId xmlns:a16="http://schemas.microsoft.com/office/drawing/2014/main" id="{280A1C99-8820-4EBE-A954-1A20A549C9A2}"/>
              </a:ext>
            </a:extLst>
          </p:cNvPr>
          <p:cNvSpPr txBox="1"/>
          <p:nvPr/>
        </p:nvSpPr>
        <p:spPr>
          <a:xfrm>
            <a:off x="3200400" y="3619080"/>
            <a:ext cx="6366080" cy="1270561"/>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Легковесные реализации </a:t>
            </a:r>
          </a:p>
          <a:p>
            <a:pPr marL="0" marR="0" lvl="0" indent="0"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для embedded систем</a:t>
            </a:r>
          </a:p>
        </p:txBody>
      </p:sp>
      <p:sp>
        <p:nvSpPr>
          <p:cNvPr id="6" name="Номер слайда 5">
            <a:extLst>
              <a:ext uri="{FF2B5EF4-FFF2-40B4-BE49-F238E27FC236}">
                <a16:creationId xmlns:a16="http://schemas.microsoft.com/office/drawing/2014/main" id="{C98BC102-6632-4C94-B0A6-4107ACA70DEB}"/>
              </a:ext>
            </a:extLst>
          </p:cNvPr>
          <p:cNvSpPr>
            <a:spLocks noGrp="1"/>
          </p:cNvSpPr>
          <p:nvPr>
            <p:ph type="sldNum" sz="quarter" idx="12"/>
          </p:nvPr>
        </p:nvSpPr>
        <p:spPr/>
        <p:txBody>
          <a:bodyPr/>
          <a:lstStyle/>
          <a:p>
            <a:pPr lvl="0"/>
            <a:fld id="{68F8BB4E-8157-42A7-A178-28A1B7158100}" type="slidenum">
              <a:rPr lang="en-US" smtClean="0"/>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b="1"/>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117</a:t>
            </a:fld>
            <a:endParaRPr lang="en-US"/>
          </a:p>
        </p:txBody>
      </p:sp>
    </p:spTree>
    <p:extLst>
      <p:ext uri="{BB962C8B-B14F-4D97-AF65-F5344CB8AC3E}">
        <p14:creationId xmlns:p14="http://schemas.microsoft.com/office/powerpoint/2010/main" val="31702517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DCD64D-0165-481C-81CE-C115A0B0AA21}"/>
              </a:ext>
            </a:extLst>
          </p:cNvPr>
          <p:cNvSpPr txBox="1">
            <a:spLocks noGrp="1"/>
          </p:cNvSpPr>
          <p:nvPr>
            <p:ph type="title" idx="4294967295"/>
          </p:nvPr>
        </p:nvSpPr>
        <p:spPr/>
        <p:txBody>
          <a:bodyPr vert="horz"/>
          <a:lstStyle/>
          <a:p>
            <a:pPr lvl="0" rtl="0"/>
            <a:r>
              <a:rPr lang="en-US"/>
              <a:t>Отладчики (Debuggers)</a:t>
            </a:r>
          </a:p>
        </p:txBody>
      </p:sp>
      <p:sp>
        <p:nvSpPr>
          <p:cNvPr id="3" name="Текст 2">
            <a:extLst>
              <a:ext uri="{FF2B5EF4-FFF2-40B4-BE49-F238E27FC236}">
                <a16:creationId xmlns:a16="http://schemas.microsoft.com/office/drawing/2014/main" id="{0A69B239-C54C-478B-B3EA-01942CAD292E}"/>
              </a:ext>
            </a:extLst>
          </p:cNvPr>
          <p:cNvSpPr txBox="1">
            <a:spLocks noGrp="1"/>
          </p:cNvSpPr>
          <p:nvPr>
            <p:ph type="body" idx="4294967295"/>
          </p:nvPr>
        </p:nvSpPr>
        <p:spPr>
          <a:xfrm>
            <a:off x="503999" y="1769040"/>
            <a:ext cx="9071640" cy="5363280"/>
          </a:xfrm>
        </p:spPr>
        <p:txBody>
          <a:bodyPr vert="horz"/>
          <a:lstStyle/>
          <a:p>
            <a:pPr lvl="0" rtl="0">
              <a:buSzPct val="45000"/>
            </a:pPr>
            <a:r>
              <a:rPr lang="en-US" sz="3600"/>
              <a:t>Отладчики микроархитектуры, такие как OpenOCD (on-chip debugger)</a:t>
            </a:r>
          </a:p>
          <a:p>
            <a:pPr lvl="0" rtl="0">
              <a:buSzPct val="45000"/>
            </a:pPr>
            <a:r>
              <a:rPr lang="en-US" sz="3600"/>
              <a:t>Отладчики уровня ядра, такие как KGDB или WinDbg</a:t>
            </a:r>
          </a:p>
          <a:p>
            <a:pPr lvl="0" rtl="0">
              <a:buSzPct val="45000"/>
            </a:pPr>
            <a:r>
              <a:rPr lang="en-US" sz="3600"/>
              <a:t>Отладчики пользовательского уровня, такие как GDB, LLDB, IDB, и прочие</a:t>
            </a:r>
          </a:p>
        </p:txBody>
      </p:sp>
      <p:pic>
        <p:nvPicPr>
          <p:cNvPr id="4" name="">
            <a:extLst>
              <a:ext uri="{FF2B5EF4-FFF2-40B4-BE49-F238E27FC236}">
                <a16:creationId xmlns:a16="http://schemas.microsoft.com/office/drawing/2014/main" id="{760B138F-1A85-43EC-8CAA-0DC6C7022F5A}"/>
              </a:ext>
            </a:extLst>
          </p:cNvPr>
          <p:cNvPicPr>
            <a:picLocks noChangeAspect="1"/>
          </p:cNvPicPr>
          <p:nvPr/>
        </p:nvPicPr>
        <p:blipFill>
          <a:blip r:embed="rId3">
            <a:lum/>
            <a:alphaModFix/>
          </a:blip>
          <a:srcRect/>
          <a:stretch>
            <a:fillRect/>
          </a:stretch>
        </p:blipFill>
        <p:spPr>
          <a:xfrm>
            <a:off x="6583679" y="5394960"/>
            <a:ext cx="3255120" cy="2084760"/>
          </a:xfrm>
          <a:prstGeom prst="rect">
            <a:avLst/>
          </a:prstGeom>
          <a:noFill/>
          <a:ln>
            <a:noFill/>
          </a:ln>
        </p:spPr>
      </p:pic>
      <p:sp>
        <p:nvSpPr>
          <p:cNvPr id="5" name="Номер слайда 4">
            <a:extLst>
              <a:ext uri="{FF2B5EF4-FFF2-40B4-BE49-F238E27FC236}">
                <a16:creationId xmlns:a16="http://schemas.microsoft.com/office/drawing/2014/main" id="{53656B34-140A-4544-88EA-740D2DC2D372}"/>
              </a:ext>
            </a:extLst>
          </p:cNvPr>
          <p:cNvSpPr>
            <a:spLocks noGrp="1"/>
          </p:cNvSpPr>
          <p:nvPr>
            <p:ph type="sldNum" sz="quarter" idx="12"/>
          </p:nvPr>
        </p:nvSpPr>
        <p:spPr/>
        <p:txBody>
          <a:bodyPr/>
          <a:lstStyle/>
          <a:p>
            <a:pPr lvl="0"/>
            <a:fld id="{68F8BB4E-8157-42A7-A178-28A1B7158100}" type="slidenum">
              <a:rPr lang="en-US" smtClean="0"/>
              <a:t>118</a:t>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6CE16-2D90-4AB8-8876-7D6A10E8BDA8}"/>
              </a:ext>
            </a:extLst>
          </p:cNvPr>
          <p:cNvSpPr txBox="1">
            <a:spLocks noGrp="1"/>
          </p:cNvSpPr>
          <p:nvPr>
            <p:ph type="title" idx="4294967295"/>
          </p:nvPr>
        </p:nvSpPr>
        <p:spPr>
          <a:xfrm>
            <a:off x="503999" y="91440"/>
            <a:ext cx="9071640" cy="1262160"/>
          </a:xfrm>
        </p:spPr>
        <p:txBody>
          <a:bodyPr vert="horz"/>
          <a:lstStyle/>
          <a:p>
            <a:pPr lvl="0" rtl="0"/>
            <a:r>
              <a:rPr lang="en-US"/>
              <a:t>Работа с GDB</a:t>
            </a:r>
          </a:p>
        </p:txBody>
      </p:sp>
      <p:sp>
        <p:nvSpPr>
          <p:cNvPr id="3" name="Полилиния: фигура 2">
            <a:extLst>
              <a:ext uri="{FF2B5EF4-FFF2-40B4-BE49-F238E27FC236}">
                <a16:creationId xmlns:a16="http://schemas.microsoft.com/office/drawing/2014/main" id="{3C7B4577-3A87-49EF-A2A3-09288E6C373D}"/>
              </a:ext>
            </a:extLst>
          </p:cNvPr>
          <p:cNvSpPr/>
          <p:nvPr/>
        </p:nvSpPr>
        <p:spPr>
          <a:xfrm>
            <a:off x="503999" y="1401119"/>
            <a:ext cx="5760360" cy="6005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Simple but buggy bubble sort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void</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sort(item *a, int n)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int s, i = 0, j =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for (; i &lt; n &amp;&amp; s != 0; i++)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 =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for (j = 0; j &lt; n; j++)</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if (a[j].key &gt; a[j+1].key)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item t = a[j];</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a[j] = a[j+1];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a[j+1] = 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p:txBody>
      </p:sp>
      <p:pic>
        <p:nvPicPr>
          <p:cNvPr id="4" name="">
            <a:extLst>
              <a:ext uri="{FF2B5EF4-FFF2-40B4-BE49-F238E27FC236}">
                <a16:creationId xmlns:a16="http://schemas.microsoft.com/office/drawing/2014/main" id="{275FA4CF-0CC8-42DE-B0FA-625CCE13F075}"/>
              </a:ext>
            </a:extLst>
          </p:cNvPr>
          <p:cNvPicPr>
            <a:picLocks noChangeAspect="1"/>
          </p:cNvPicPr>
          <p:nvPr/>
        </p:nvPicPr>
        <p:blipFill>
          <a:blip r:embed="rId3">
            <a:lum/>
            <a:alphaModFix/>
          </a:blip>
          <a:srcRect/>
          <a:stretch>
            <a:fillRect/>
          </a:stretch>
        </p:blipFill>
        <p:spPr>
          <a:xfrm>
            <a:off x="6675119" y="3840479"/>
            <a:ext cx="3095279" cy="3333240"/>
          </a:xfrm>
          <a:prstGeom prst="rect">
            <a:avLst/>
          </a:prstGeom>
          <a:noFill/>
          <a:ln>
            <a:noFill/>
          </a:ln>
        </p:spPr>
      </p:pic>
      <p:sp>
        <p:nvSpPr>
          <p:cNvPr id="5" name="Полилиния: фигура 4">
            <a:extLst>
              <a:ext uri="{FF2B5EF4-FFF2-40B4-BE49-F238E27FC236}">
                <a16:creationId xmlns:a16="http://schemas.microsoft.com/office/drawing/2014/main" id="{56D425D6-F9D2-4210-A824-EC8D2F45A7B3}"/>
              </a:ext>
            </a:extLst>
          </p:cNvPr>
          <p:cNvSpPr/>
          <p:nvPr/>
        </p:nvSpPr>
        <p:spPr>
          <a:xfrm>
            <a:off x="6675119" y="1380599"/>
            <a:ext cx="3017520" cy="1545480"/>
          </a:xfrm>
          <a:custGeom>
            <a:avLst>
              <a:gd name="f0" fmla="val 8113"/>
              <a:gd name="f1" fmla="val 38250"/>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000" b="0" i="0" u="none" strike="noStrike" kern="1200" cap="none">
                <a:ln>
                  <a:noFill/>
                </a:ln>
                <a:latin typeface="Liberation Sans" pitchFamily="18"/>
                <a:ea typeface="Droid Sans Fallback" pitchFamily="2"/>
                <a:cs typeface="FreeSans" pitchFamily="2"/>
              </a:rPr>
              <a:t>Настало время</a:t>
            </a:r>
            <a:br>
              <a:rPr lang="en-US" sz="2000" b="0" i="0" u="none" strike="noStrike" kern="1200" cap="none">
                <a:ln>
                  <a:noFill/>
                </a:ln>
                <a:latin typeface="Liberation Sans" pitchFamily="18"/>
                <a:ea typeface="Droid Sans Fallback" pitchFamily="2"/>
                <a:cs typeface="FreeSans" pitchFamily="2"/>
              </a:rPr>
            </a:br>
            <a:r>
              <a:rPr lang="en-US" sz="2000" b="0" i="0" u="none" strike="noStrike" kern="1200" cap="none">
                <a:ln>
                  <a:noFill/>
                </a:ln>
                <a:latin typeface="Liberation Sans" pitchFamily="18"/>
                <a:ea typeface="Droid Sans Fallback" pitchFamily="2"/>
                <a:cs typeface="FreeSans" pitchFamily="2"/>
              </a:rPr>
              <a:t>отладки...</a:t>
            </a:r>
          </a:p>
        </p:txBody>
      </p:sp>
      <p:sp>
        <p:nvSpPr>
          <p:cNvPr id="6" name="Номер слайда 5">
            <a:extLst>
              <a:ext uri="{FF2B5EF4-FFF2-40B4-BE49-F238E27FC236}">
                <a16:creationId xmlns:a16="http://schemas.microsoft.com/office/drawing/2014/main" id="{140D081D-D374-4C4C-A182-5501FF52CF6E}"/>
              </a:ext>
            </a:extLst>
          </p:cNvPr>
          <p:cNvSpPr>
            <a:spLocks noGrp="1"/>
          </p:cNvSpPr>
          <p:nvPr>
            <p:ph type="sldNum" sz="quarter" idx="12"/>
          </p:nvPr>
        </p:nvSpPr>
        <p:spPr/>
        <p:txBody>
          <a:bodyPr/>
          <a:lstStyle/>
          <a:p>
            <a:pPr lvl="0"/>
            <a:fld id="{68F8BB4E-8157-42A7-A178-28A1B7158100}" type="slidenum">
              <a:rPr lang="en-US" smtClean="0"/>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50577D-C33F-43BD-AE3C-D84D98129B0C}"/>
              </a:ext>
            </a:extLst>
          </p:cNvPr>
          <p:cNvSpPr txBox="1">
            <a:spLocks noGrp="1"/>
          </p:cNvSpPr>
          <p:nvPr>
            <p:ph type="title" idx="4294967295"/>
          </p:nvPr>
        </p:nvSpPr>
        <p:spPr/>
        <p:txBody>
          <a:bodyPr vert="horz"/>
          <a:lstStyle/>
          <a:p>
            <a:pPr lvl="0" rtl="0"/>
            <a:r>
              <a:rPr lang="en-US" sz="6600"/>
              <a:t>Препроцессинг</a:t>
            </a:r>
          </a:p>
        </p:txBody>
      </p:sp>
      <p:sp>
        <p:nvSpPr>
          <p:cNvPr id="3" name="Текст 2">
            <a:extLst>
              <a:ext uri="{FF2B5EF4-FFF2-40B4-BE49-F238E27FC236}">
                <a16:creationId xmlns:a16="http://schemas.microsoft.com/office/drawing/2014/main" id="{2D90F711-1414-4250-BD27-3E87FA8ECF3B}"/>
              </a:ext>
            </a:extLst>
          </p:cNvPr>
          <p:cNvSpPr txBox="1">
            <a:spLocks noGrp="1"/>
          </p:cNvSpPr>
          <p:nvPr>
            <p:ph type="body" idx="4294967295"/>
          </p:nvPr>
        </p:nvSpPr>
        <p:spPr/>
        <p:txBody>
          <a:bodyPr vert="horz"/>
          <a:lstStyle/>
          <a:p>
            <a:pPr lvl="0" rtl="0">
              <a:buSzPct val="45000"/>
            </a:pPr>
            <a:r>
              <a:rPr lang="en-US"/>
              <a:t>Препроцессингом называется обработка исходного текста программы, до её синтаксического анализа.</a:t>
            </a:r>
          </a:p>
          <a:p>
            <a:pPr lvl="0" rtl="0">
              <a:buSzPct val="45000"/>
            </a:pPr>
            <a:r>
              <a:rPr lang="en-US"/>
              <a:t>Наивно думать, что препроцессинг происходит до лексического анализа. На самом деле препроцессинг это фаза лексера.</a:t>
            </a:r>
          </a:p>
        </p:txBody>
      </p:sp>
      <p:pic>
        <p:nvPicPr>
          <p:cNvPr id="4" name="">
            <a:extLst>
              <a:ext uri="{FF2B5EF4-FFF2-40B4-BE49-F238E27FC236}">
                <a16:creationId xmlns:a16="http://schemas.microsoft.com/office/drawing/2014/main" id="{94EF7DB6-696A-42D3-838E-32FD93A9829A}"/>
              </a:ext>
            </a:extLst>
          </p:cNvPr>
          <p:cNvPicPr>
            <a:picLocks noChangeAspect="1"/>
          </p:cNvPicPr>
          <p:nvPr/>
        </p:nvPicPr>
        <p:blipFill>
          <a:blip r:embed="rId3">
            <a:lum/>
            <a:alphaModFix/>
          </a:blip>
          <a:srcRect/>
          <a:stretch>
            <a:fillRect/>
          </a:stretch>
        </p:blipFill>
        <p:spPr>
          <a:xfrm>
            <a:off x="7746840" y="4937760"/>
            <a:ext cx="1828800" cy="2231280"/>
          </a:xfrm>
          <a:prstGeom prst="rect">
            <a:avLst/>
          </a:prstGeom>
          <a:noFill/>
          <a:ln>
            <a:noFill/>
          </a:ln>
        </p:spPr>
      </p:pic>
      <p:sp>
        <p:nvSpPr>
          <p:cNvPr id="5" name="Полилиния: фигура 4">
            <a:extLst>
              <a:ext uri="{FF2B5EF4-FFF2-40B4-BE49-F238E27FC236}">
                <a16:creationId xmlns:a16="http://schemas.microsoft.com/office/drawing/2014/main" id="{B2E8F3B3-89DB-40ED-879D-243CDC06199A}"/>
              </a:ext>
            </a:extLst>
          </p:cNvPr>
          <p:cNvSpPr/>
          <p:nvPr/>
        </p:nvSpPr>
        <p:spPr>
          <a:xfrm>
            <a:off x="1097280" y="5120639"/>
            <a:ext cx="5029200" cy="1920239"/>
          </a:xfrm>
          <a:custGeom>
            <a:avLst>
              <a:gd name="f0" fmla="val 29163"/>
              <a:gd name="f1" fmla="val 13158"/>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С птичьего полёта это</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было не особо заметно....</a:t>
            </a:r>
          </a:p>
        </p:txBody>
      </p:sp>
      <p:sp>
        <p:nvSpPr>
          <p:cNvPr id="6" name="Номер слайда 5">
            <a:extLst>
              <a:ext uri="{FF2B5EF4-FFF2-40B4-BE49-F238E27FC236}">
                <a16:creationId xmlns:a16="http://schemas.microsoft.com/office/drawing/2014/main" id="{6CB7F384-9211-414D-AFD4-3A7B801BABAA}"/>
              </a:ext>
            </a:extLst>
          </p:cNvPr>
          <p:cNvSpPr>
            <a:spLocks noGrp="1"/>
          </p:cNvSpPr>
          <p:nvPr>
            <p:ph type="sldNum" sz="quarter" idx="12"/>
          </p:nvPr>
        </p:nvSpPr>
        <p:spPr/>
        <p:txBody>
          <a:bodyPr/>
          <a:lstStyle/>
          <a:p>
            <a:pPr lvl="0"/>
            <a:fld id="{68F8BB4E-8157-42A7-A178-28A1B7158100}" type="slidenum">
              <a:rPr lang="en-US" smtClean="0"/>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56DD49-285C-48F9-A3EE-61E82BC7EFCC}"/>
              </a:ext>
            </a:extLst>
          </p:cNvPr>
          <p:cNvSpPr txBox="1">
            <a:spLocks noGrp="1"/>
          </p:cNvSpPr>
          <p:nvPr>
            <p:ph type="title" idx="4294967295"/>
          </p:nvPr>
        </p:nvSpPr>
        <p:spPr/>
        <p:txBody>
          <a:bodyPr vert="horz"/>
          <a:lstStyle/>
          <a:p>
            <a:pPr lvl="0" rtl="0"/>
            <a:r>
              <a:rPr lang="en-US"/>
              <a:t>Работа с GDB</a:t>
            </a:r>
          </a:p>
        </p:txBody>
      </p:sp>
      <p:sp>
        <p:nvSpPr>
          <p:cNvPr id="3" name="TextBox 2">
            <a:extLst>
              <a:ext uri="{FF2B5EF4-FFF2-40B4-BE49-F238E27FC236}">
                <a16:creationId xmlns:a16="http://schemas.microsoft.com/office/drawing/2014/main" id="{7EFDD522-4FA6-4ACB-BE64-B2B9D21FD550}"/>
              </a:ext>
            </a:extLst>
          </p:cNvPr>
          <p:cNvSpPr txBox="1"/>
          <p:nvPr/>
        </p:nvSpPr>
        <p:spPr>
          <a:xfrm>
            <a:off x="274320" y="1563480"/>
            <a:ext cx="9601200"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buggy-sort.c -O0 -g -o buggy</a:t>
            </a:r>
          </a:p>
        </p:txBody>
      </p:sp>
      <p:sp>
        <p:nvSpPr>
          <p:cNvPr id="4" name="TextBox 3">
            <a:extLst>
              <a:ext uri="{FF2B5EF4-FFF2-40B4-BE49-F238E27FC236}">
                <a16:creationId xmlns:a16="http://schemas.microsoft.com/office/drawing/2014/main" id="{65C977C4-9D67-4BB5-8796-06FB40FFFF30}"/>
              </a:ext>
            </a:extLst>
          </p:cNvPr>
          <p:cNvSpPr txBox="1"/>
          <p:nvPr/>
        </p:nvSpPr>
        <p:spPr>
          <a:xfrm>
            <a:off x="274320" y="2286000"/>
            <a:ext cx="9601200"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gdb buggy</a:t>
            </a:r>
          </a:p>
        </p:txBody>
      </p:sp>
      <p:sp>
        <p:nvSpPr>
          <p:cNvPr id="5" name="TextBox 4">
            <a:extLst>
              <a:ext uri="{FF2B5EF4-FFF2-40B4-BE49-F238E27FC236}">
                <a16:creationId xmlns:a16="http://schemas.microsoft.com/office/drawing/2014/main" id="{2ABD0CB5-38B3-43FF-813D-6D7CC925A360}"/>
              </a:ext>
            </a:extLst>
          </p:cNvPr>
          <p:cNvSpPr txBox="1"/>
          <p:nvPr/>
        </p:nvSpPr>
        <p:spPr>
          <a:xfrm>
            <a:off x="274320" y="2926079"/>
            <a:ext cx="9495016" cy="334119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break sort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Breakpoint 1 at 0x40056f: file buggy-sort.c, line 23.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run</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Breakpoint 1, sort (a=0x601040, n=5) at buggy-sort.c:23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23	  int i = 0, j = 0;</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next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26	  for (; i &lt; n &amp;&amp; s != 0; i++)</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print s</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$1 = 0</a:t>
            </a:r>
          </a:p>
        </p:txBody>
      </p:sp>
      <p:sp>
        <p:nvSpPr>
          <p:cNvPr id="6" name="Номер слайда 5">
            <a:extLst>
              <a:ext uri="{FF2B5EF4-FFF2-40B4-BE49-F238E27FC236}">
                <a16:creationId xmlns:a16="http://schemas.microsoft.com/office/drawing/2014/main" id="{F0A5B6A4-DAF7-46C2-BB0C-BE925035C770}"/>
              </a:ext>
            </a:extLst>
          </p:cNvPr>
          <p:cNvSpPr>
            <a:spLocks noGrp="1"/>
          </p:cNvSpPr>
          <p:nvPr>
            <p:ph type="sldNum" sz="quarter" idx="12"/>
          </p:nvPr>
        </p:nvSpPr>
        <p:spPr/>
        <p:txBody>
          <a:bodyPr/>
          <a:lstStyle/>
          <a:p>
            <a:pPr lvl="0"/>
            <a:fld id="{68F8BB4E-8157-42A7-A178-28A1B7158100}" type="slidenum">
              <a:rPr lang="en-US" smtClean="0"/>
              <a:t>120</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2A51F7-F1E4-492C-8A34-70829175CE30}"/>
              </a:ext>
            </a:extLst>
          </p:cNvPr>
          <p:cNvSpPr txBox="1">
            <a:spLocks noGrp="1"/>
          </p:cNvSpPr>
          <p:nvPr>
            <p:ph type="title" idx="4294967295"/>
          </p:nvPr>
        </p:nvSpPr>
        <p:spPr/>
        <p:txBody>
          <a:bodyPr vert="horz"/>
          <a:lstStyle/>
          <a:p>
            <a:pPr lvl="0" rtl="0"/>
            <a:r>
              <a:rPr lang="en-US" sz="6000"/>
              <a:t>Отладчик LLDB</a:t>
            </a:r>
          </a:p>
        </p:txBody>
      </p:sp>
      <p:sp>
        <p:nvSpPr>
          <p:cNvPr id="3" name="Текст 2">
            <a:extLst>
              <a:ext uri="{FF2B5EF4-FFF2-40B4-BE49-F238E27FC236}">
                <a16:creationId xmlns:a16="http://schemas.microsoft.com/office/drawing/2014/main" id="{3454D4F8-9174-488C-8492-32EB9B306421}"/>
              </a:ext>
            </a:extLst>
          </p:cNvPr>
          <p:cNvSpPr txBox="1">
            <a:spLocks noGrp="1"/>
          </p:cNvSpPr>
          <p:nvPr>
            <p:ph type="body" idx="4294967295"/>
          </p:nvPr>
        </p:nvSpPr>
        <p:spPr>
          <a:xfrm>
            <a:off x="503999" y="1769040"/>
            <a:ext cx="9071640" cy="4997520"/>
          </a:xfrm>
        </p:spPr>
        <p:txBody>
          <a:bodyPr vert="horz"/>
          <a:lstStyle/>
          <a:p>
            <a:pPr lvl="0" rtl="0">
              <a:buSzPct val="45000"/>
            </a:pPr>
            <a:r>
              <a:rPr lang="en-US" sz="2800"/>
              <a:t>Основная проблема GDB: там отдельный парсер C++</a:t>
            </a:r>
          </a:p>
          <a:p>
            <a:pPr lvl="0" rtl="0">
              <a:buSzPct val="45000"/>
            </a:pPr>
            <a:endParaRPr lang="en-US" sz="2800"/>
          </a:p>
          <a:p>
            <a:pPr lvl="0" rtl="0">
              <a:buSzPct val="45000"/>
            </a:pPr>
            <a:endParaRPr lang="en-US" sz="2800"/>
          </a:p>
          <a:p>
            <a:pPr lvl="0" rtl="0">
              <a:buSzPct val="45000"/>
            </a:pPr>
            <a:endParaRPr lang="en-US" sz="2800"/>
          </a:p>
          <a:p>
            <a:pPr lvl="0" rtl="0">
              <a:buSzPct val="45000"/>
            </a:pPr>
            <a:r>
              <a:rPr lang="en-US" sz="2800"/>
              <a:t>Поэтому новые возможности языка доходят до GDB с опозданием. Скажем rvalue refs стали возможны через три года после введения в язык</a:t>
            </a:r>
          </a:p>
          <a:p>
            <a:pPr lvl="0" rtl="0">
              <a:buSzPct val="45000"/>
            </a:pPr>
            <a:r>
              <a:rPr lang="en-US" sz="2800"/>
              <a:t>У отладчика LLDB единый парсер с Clang (прямое переиспользование кода), поэтому его возможности не запаздывают</a:t>
            </a:r>
          </a:p>
        </p:txBody>
      </p:sp>
      <p:sp>
        <p:nvSpPr>
          <p:cNvPr id="4" name="TextBox 3">
            <a:extLst>
              <a:ext uri="{FF2B5EF4-FFF2-40B4-BE49-F238E27FC236}">
                <a16:creationId xmlns:a16="http://schemas.microsoft.com/office/drawing/2014/main" id="{D5CF880D-283C-4F61-BB3A-4019E462D12F}"/>
              </a:ext>
            </a:extLst>
          </p:cNvPr>
          <p:cNvSpPr txBox="1"/>
          <p:nvPr/>
        </p:nvSpPr>
        <p:spPr>
          <a:xfrm>
            <a:off x="503999" y="2546409"/>
            <a:ext cx="9071640" cy="117868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gdb a.out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gdb&gt; start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gdb&gt; p [y = std::move(x)] { cout &lt;&lt; y &lt;&lt; endl; }();</a:t>
            </a:r>
          </a:p>
        </p:txBody>
      </p:sp>
      <p:sp>
        <p:nvSpPr>
          <p:cNvPr id="5" name="Номер слайда 4">
            <a:extLst>
              <a:ext uri="{FF2B5EF4-FFF2-40B4-BE49-F238E27FC236}">
                <a16:creationId xmlns:a16="http://schemas.microsoft.com/office/drawing/2014/main" id="{81D245CB-B243-4144-B4B4-F24E5EBB48F8}"/>
              </a:ext>
            </a:extLst>
          </p:cNvPr>
          <p:cNvSpPr>
            <a:spLocks noGrp="1"/>
          </p:cNvSpPr>
          <p:nvPr>
            <p:ph type="sldNum" sz="quarter" idx="12"/>
          </p:nvPr>
        </p:nvSpPr>
        <p:spPr/>
        <p:txBody>
          <a:bodyPr/>
          <a:lstStyle/>
          <a:p>
            <a:pPr lvl="0"/>
            <a:fld id="{68F8BB4E-8157-42A7-A178-28A1B7158100}" type="slidenum">
              <a:rPr lang="en-US" smtClean="0"/>
              <a:t>121</a:t>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26F994-00C1-4705-A8D1-192B0B82C174}"/>
              </a:ext>
            </a:extLst>
          </p:cNvPr>
          <p:cNvSpPr txBox="1">
            <a:spLocks noGrp="1"/>
          </p:cNvSpPr>
          <p:nvPr>
            <p:ph type="title" idx="4294967295"/>
          </p:nvPr>
        </p:nvSpPr>
        <p:spPr/>
        <p:txBody>
          <a:bodyPr vert="horz"/>
          <a:lstStyle/>
          <a:p>
            <a:pPr lvl="0" rtl="0"/>
            <a:r>
              <a:rPr lang="en-US"/>
              <a:t>Отладочная информация</a:t>
            </a:r>
          </a:p>
        </p:txBody>
      </p:sp>
      <p:sp>
        <p:nvSpPr>
          <p:cNvPr id="3" name="Текст 2">
            <a:extLst>
              <a:ext uri="{FF2B5EF4-FFF2-40B4-BE49-F238E27FC236}">
                <a16:creationId xmlns:a16="http://schemas.microsoft.com/office/drawing/2014/main" id="{57C0B34A-809A-421C-AB02-7276D815F753}"/>
              </a:ext>
            </a:extLst>
          </p:cNvPr>
          <p:cNvSpPr txBox="1">
            <a:spLocks noGrp="1"/>
          </p:cNvSpPr>
          <p:nvPr>
            <p:ph type="body" idx="4294967295"/>
          </p:nvPr>
        </p:nvSpPr>
        <p:spPr/>
        <p:txBody>
          <a:bodyPr vert="horz"/>
          <a:lstStyle/>
          <a:p>
            <a:pPr lvl="0" rtl="0">
              <a:buSzPct val="45000"/>
            </a:pPr>
            <a:r>
              <a:rPr lang="en-US"/>
              <a:t>DWARF -- де-факто стандарт отладочной информации в Unix-подобных системах</a:t>
            </a:r>
          </a:p>
          <a:p>
            <a:pPr lvl="0" rtl="0">
              <a:buSzPct val="45000"/>
            </a:pPr>
            <a:r>
              <a:rPr lang="en-US"/>
              <a:t>PE/COFF -- де-факто стандарт отладочной информации в Windows-подобных системах</a:t>
            </a:r>
          </a:p>
          <a:p>
            <a:pPr lvl="0" rtl="0">
              <a:buSzPct val="45000"/>
            </a:pPr>
            <a:r>
              <a:rPr lang="en-US"/>
              <a:t>OMF -- ранее популярный, но устаревший формат</a:t>
            </a:r>
          </a:p>
        </p:txBody>
      </p:sp>
      <p:pic>
        <p:nvPicPr>
          <p:cNvPr id="4" name="">
            <a:extLst>
              <a:ext uri="{FF2B5EF4-FFF2-40B4-BE49-F238E27FC236}">
                <a16:creationId xmlns:a16="http://schemas.microsoft.com/office/drawing/2014/main" id="{5263AD76-9245-41EA-9182-299BD05114F0}"/>
              </a:ext>
            </a:extLst>
          </p:cNvPr>
          <p:cNvPicPr>
            <a:picLocks noChangeAspect="1"/>
          </p:cNvPicPr>
          <p:nvPr/>
        </p:nvPicPr>
        <p:blipFill>
          <a:blip r:embed="rId3">
            <a:lum/>
            <a:alphaModFix/>
          </a:blip>
          <a:srcRect/>
          <a:stretch>
            <a:fillRect/>
          </a:stretch>
        </p:blipFill>
        <p:spPr>
          <a:xfrm>
            <a:off x="7580520" y="4572000"/>
            <a:ext cx="1929240" cy="2898720"/>
          </a:xfrm>
          <a:prstGeom prst="rect">
            <a:avLst/>
          </a:prstGeom>
          <a:noFill/>
          <a:ln>
            <a:noFill/>
          </a:ln>
        </p:spPr>
      </p:pic>
      <p:sp>
        <p:nvSpPr>
          <p:cNvPr id="5" name="Полилиния: фигура 4">
            <a:extLst>
              <a:ext uri="{FF2B5EF4-FFF2-40B4-BE49-F238E27FC236}">
                <a16:creationId xmlns:a16="http://schemas.microsoft.com/office/drawing/2014/main" id="{2A52F7D2-F97D-48EB-8209-BE48FC110C7B}"/>
              </a:ext>
            </a:extLst>
          </p:cNvPr>
          <p:cNvSpPr/>
          <p:nvPr/>
        </p:nvSpPr>
        <p:spPr>
          <a:xfrm>
            <a:off x="503999" y="5303520"/>
            <a:ext cx="6445440" cy="1280159"/>
          </a:xfrm>
          <a:custGeom>
            <a:avLst>
              <a:gd name="f0" fmla="val 25907"/>
              <a:gd name="f1" fmla="val -2095"/>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Больше информации по DWARF</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можно найти на dwarfstd.org</a:t>
            </a:r>
          </a:p>
        </p:txBody>
      </p:sp>
      <p:sp>
        <p:nvSpPr>
          <p:cNvPr id="6" name="Номер слайда 5">
            <a:extLst>
              <a:ext uri="{FF2B5EF4-FFF2-40B4-BE49-F238E27FC236}">
                <a16:creationId xmlns:a16="http://schemas.microsoft.com/office/drawing/2014/main" id="{54AC3682-0073-446A-8D15-F4872AF7DA4C}"/>
              </a:ext>
            </a:extLst>
          </p:cNvPr>
          <p:cNvSpPr>
            <a:spLocks noGrp="1"/>
          </p:cNvSpPr>
          <p:nvPr>
            <p:ph type="sldNum" sz="quarter" idx="12"/>
          </p:nvPr>
        </p:nvSpPr>
        <p:spPr/>
        <p:txBody>
          <a:bodyPr/>
          <a:lstStyle/>
          <a:p>
            <a:pPr lvl="0"/>
            <a:fld id="{68F8BB4E-8157-42A7-A178-28A1B7158100}" type="slidenum">
              <a:rPr lang="en-US" smtClean="0"/>
              <a:t>122</a:t>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CBAEAF-2372-41C7-8AC8-86105D7C372E}"/>
              </a:ext>
            </a:extLst>
          </p:cNvPr>
          <p:cNvSpPr txBox="1">
            <a:spLocks noGrp="1"/>
          </p:cNvSpPr>
          <p:nvPr>
            <p:ph type="title" idx="4294967295"/>
          </p:nvPr>
        </p:nvSpPr>
        <p:spPr>
          <a:xfrm>
            <a:off x="457200" y="18000"/>
            <a:ext cx="9071640" cy="1262160"/>
          </a:xfrm>
        </p:spPr>
        <p:txBody>
          <a:bodyPr vert="horz">
            <a:spAutoFit/>
          </a:bodyPr>
          <a:lstStyle/>
          <a:p>
            <a:pPr lvl="0" rtl="0"/>
            <a:r>
              <a:rPr lang="en-US"/>
              <a:t>Отладочная информация</a:t>
            </a:r>
          </a:p>
        </p:txBody>
      </p:sp>
      <p:sp>
        <p:nvSpPr>
          <p:cNvPr id="3" name="TextBox 2">
            <a:extLst>
              <a:ext uri="{FF2B5EF4-FFF2-40B4-BE49-F238E27FC236}">
                <a16:creationId xmlns:a16="http://schemas.microsoft.com/office/drawing/2014/main" id="{C98A7D36-8200-459A-A295-2CF9CB764D18}"/>
              </a:ext>
            </a:extLst>
          </p:cNvPr>
          <p:cNvSpPr txBox="1"/>
          <p:nvPr/>
        </p:nvSpPr>
        <p:spPr>
          <a:xfrm>
            <a:off x="274320" y="1280159"/>
            <a:ext cx="7802886" cy="457842"/>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a:t>
            </a: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 -save-temps</a:t>
            </a:r>
            <a:r>
              <a:rPr lang="en-US" sz="2400" b="0" i="0" u="none" strike="noStrike" kern="1200" cap="none">
                <a:ln>
                  <a:noFill/>
                </a:ln>
                <a:latin typeface="Consolas" panose="020B0609020204030204" pitchFamily="49" charset="0"/>
                <a:ea typeface="Droid Sans Fallback" pitchFamily="2"/>
                <a:cs typeface="FreeSans" pitchFamily="2"/>
              </a:rPr>
              <a:t> </a:t>
            </a: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-O0 -g3 -gdwarf-2</a:t>
            </a:r>
            <a:r>
              <a:rPr lang="en-US" sz="2400" b="0" i="0" u="none" strike="noStrike" kern="1200" cap="none">
                <a:ln>
                  <a:noFill/>
                </a:ln>
                <a:latin typeface="Consolas" panose="020B0609020204030204" pitchFamily="49" charset="0"/>
                <a:ea typeface="Droid Sans Fallback" pitchFamily="2"/>
                <a:cs typeface="FreeSans" pitchFamily="2"/>
              </a:rPr>
              <a:t> fact.c</a:t>
            </a:r>
          </a:p>
        </p:txBody>
      </p:sp>
      <p:sp>
        <p:nvSpPr>
          <p:cNvPr id="4" name="Полилиния: фигура 3">
            <a:extLst>
              <a:ext uri="{FF2B5EF4-FFF2-40B4-BE49-F238E27FC236}">
                <a16:creationId xmlns:a16="http://schemas.microsoft.com/office/drawing/2014/main" id="{73BB8AC9-22DC-42D7-9B58-D2052398A94C}"/>
              </a:ext>
            </a:extLst>
          </p:cNvPr>
          <p:cNvSpPr/>
          <p:nvPr/>
        </p:nvSpPr>
        <p:spPr>
          <a:xfrm>
            <a:off x="274320" y="2102760"/>
            <a:ext cx="3610800" cy="53038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.file 1 "fact.c"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.loc 1 3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FF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pushq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FF0000"/>
                </a:solidFill>
                <a:latin typeface="Consolas" panose="020B0609020204030204" pitchFamily="49" charset="0"/>
                <a:ea typeface="Droid Sans Fallback" pitchFamily="2"/>
                <a:cs typeface="FreeSans" pitchFamily="2"/>
              </a:rPr>
              <a:t>  .cfi_def_cfa_offset 16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FF0000"/>
                </a:solidFill>
                <a:latin typeface="Consolas" panose="020B0609020204030204" pitchFamily="49" charset="0"/>
                <a:ea typeface="Droid Sans Fallback" pitchFamily="2"/>
                <a:cs typeface="FreeSans" pitchFamily="2"/>
              </a:rPr>
              <a:t>  .cfi_offset 6, -16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movq  %rsp,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FF3366"/>
                </a:solidFill>
                <a:latin typeface="Consolas" panose="020B0609020204030204" pitchFamily="49" charset="0"/>
                <a:ea typeface="Droid Sans Fallback" pitchFamily="2"/>
                <a:cs typeface="FreeSans" pitchFamily="2"/>
              </a:rPr>
              <a:t>  .cfi_def_cfa_register 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subq  $16, %rsp</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movl  %edi, -4(%rbp)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.loc 1 4 0</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cmpl  $1, -4(%rbp)</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ja  .L2</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.loc 1 5 0</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jmp .L3</a:t>
            </a:r>
          </a:p>
        </p:txBody>
      </p:sp>
      <p:sp>
        <p:nvSpPr>
          <p:cNvPr id="5" name="Полилиния: фигура 4">
            <a:extLst>
              <a:ext uri="{FF2B5EF4-FFF2-40B4-BE49-F238E27FC236}">
                <a16:creationId xmlns:a16="http://schemas.microsoft.com/office/drawing/2014/main" id="{1A0E0076-F64F-4E0D-9A47-C4AB3260E940}"/>
              </a:ext>
            </a:extLst>
          </p:cNvPr>
          <p:cNvSpPr/>
          <p:nvPr/>
        </p:nvSpPr>
        <p:spPr>
          <a:xfrm>
            <a:off x="4093250" y="4414925"/>
            <a:ext cx="899770" cy="548640"/>
          </a:xfrm>
          <a:custGeom>
            <a:avLst>
              <a:gd name="f0" fmla="val 4300"/>
              <a:gd name="f1" fmla="val 5400"/>
            </a:avLst>
            <a:gdLst>
              <a:gd name="f2" fmla="val w"/>
              <a:gd name="f3" fmla="val h"/>
              <a:gd name="f4" fmla="val 0"/>
              <a:gd name="f5" fmla="val 21600"/>
              <a:gd name="f6" fmla="val 10800"/>
              <a:gd name="f7" fmla="*/ f2 1 21600"/>
              <a:gd name="f8" fmla="*/ f3 1 21600"/>
              <a:gd name="f9" fmla="pin 0 f0 10800"/>
              <a:gd name="f10" fmla="pin 0 f1 10800"/>
              <a:gd name="f11" fmla="val f9"/>
              <a:gd name="f12" fmla="val f10"/>
              <a:gd name="f13" fmla="+- 21600 0 f9"/>
              <a:gd name="f14" fmla="+- 21600 0 f10"/>
              <a:gd name="f15" fmla="+- 10800 0 f10"/>
              <a:gd name="f16" fmla="*/ f9 f7 1"/>
              <a:gd name="f17" fmla="*/ f10 f8 1"/>
              <a:gd name="f18" fmla="*/ f9 f15 1"/>
              <a:gd name="f19" fmla="*/ f14 f8 1"/>
              <a:gd name="f20" fmla="*/ f12 f8 1"/>
              <a:gd name="f21" fmla="*/ f18 1 10800"/>
              <a:gd name="f22" fmla="+- 21600 0 f21"/>
              <a:gd name="f23" fmla="*/ f21 f7 1"/>
              <a:gd name="f24" fmla="*/ f22 f7 1"/>
            </a:gdLst>
            <a:ahLst>
              <a:ahXY gdRefX="f0" minX="f4" maxX="f6" gdRefY="f1" minY="f4" maxY="f6">
                <a:pos x="f16" y="f17"/>
              </a:ahXY>
            </a:ahLst>
            <a:cxnLst>
              <a:cxn ang="3cd4">
                <a:pos x="hc" y="t"/>
              </a:cxn>
              <a:cxn ang="0">
                <a:pos x="r" y="vc"/>
              </a:cxn>
              <a:cxn ang="cd4">
                <a:pos x="hc" y="b"/>
              </a:cxn>
              <a:cxn ang="cd2">
                <a:pos x="l" y="vc"/>
              </a:cxn>
            </a:cxnLst>
            <a:rect l="f23" t="f20" r="f24" b="f19"/>
            <a:pathLst>
              <a:path w="21600" h="21600">
                <a:moveTo>
                  <a:pt x="f4" y="f6"/>
                </a:moveTo>
                <a:lnTo>
                  <a:pt x="f11" y="f4"/>
                </a:lnTo>
                <a:lnTo>
                  <a:pt x="f11" y="f12"/>
                </a:lnTo>
                <a:lnTo>
                  <a:pt x="f13" y="f12"/>
                </a:lnTo>
                <a:lnTo>
                  <a:pt x="f13" y="f4"/>
                </a:lnTo>
                <a:lnTo>
                  <a:pt x="f5" y="f6"/>
                </a:lnTo>
                <a:lnTo>
                  <a:pt x="f13" y="f5"/>
                </a:lnTo>
                <a:lnTo>
                  <a:pt x="f13" y="f14"/>
                </a:lnTo>
                <a:lnTo>
                  <a:pt x="f11" y="f14"/>
                </a:lnTo>
                <a:lnTo>
                  <a:pt x="f11" y="f5"/>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2ECEA64B-CF85-48FF-B030-B09482031A75}"/>
              </a:ext>
            </a:extLst>
          </p:cNvPr>
          <p:cNvSpPr/>
          <p:nvPr/>
        </p:nvSpPr>
        <p:spPr>
          <a:xfrm>
            <a:off x="5142586" y="2286720"/>
            <a:ext cx="4663719" cy="3931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1. 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2. fact (unsigned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3. {</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4.   if (x &lt; 2)</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5.    return 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6.</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7.  return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8. }</a:t>
            </a:r>
          </a:p>
        </p:txBody>
      </p:sp>
      <p:sp>
        <p:nvSpPr>
          <p:cNvPr id="7" name="Номер слайда 6">
            <a:extLst>
              <a:ext uri="{FF2B5EF4-FFF2-40B4-BE49-F238E27FC236}">
                <a16:creationId xmlns:a16="http://schemas.microsoft.com/office/drawing/2014/main" id="{D414BD9E-1524-44AC-B880-0090CF7AB383}"/>
              </a:ext>
            </a:extLst>
          </p:cNvPr>
          <p:cNvSpPr>
            <a:spLocks noGrp="1"/>
          </p:cNvSpPr>
          <p:nvPr>
            <p:ph type="sldNum" sz="quarter" idx="12"/>
          </p:nvPr>
        </p:nvSpPr>
        <p:spPr/>
        <p:txBody>
          <a:bodyPr/>
          <a:lstStyle/>
          <a:p>
            <a:pPr lvl="0"/>
            <a:fld id="{68F8BB4E-8157-42A7-A178-28A1B7158100}" type="slidenum">
              <a:rPr lang="en-US" smtClean="0"/>
              <a:t>123</a:t>
            </a:fld>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01DF9F-D731-49DC-81D6-47FE49BB2EA9}"/>
              </a:ext>
            </a:extLst>
          </p:cNvPr>
          <p:cNvSpPr txBox="1">
            <a:spLocks noGrp="1"/>
          </p:cNvSpPr>
          <p:nvPr>
            <p:ph type="title" idx="4294967295"/>
          </p:nvPr>
        </p:nvSpPr>
        <p:spPr>
          <a:xfrm>
            <a:off x="457200" y="18000"/>
            <a:ext cx="9071640" cy="1262160"/>
          </a:xfrm>
        </p:spPr>
        <p:txBody>
          <a:bodyPr vert="horz">
            <a:spAutoFit/>
          </a:bodyPr>
          <a:lstStyle/>
          <a:p>
            <a:pPr lvl="0" rtl="0"/>
            <a:r>
              <a:rPr lang="en-US"/>
              <a:t>Отладочная информация</a:t>
            </a:r>
          </a:p>
        </p:txBody>
      </p:sp>
      <p:sp>
        <p:nvSpPr>
          <p:cNvPr id="3" name="TextBox 2">
            <a:extLst>
              <a:ext uri="{FF2B5EF4-FFF2-40B4-BE49-F238E27FC236}">
                <a16:creationId xmlns:a16="http://schemas.microsoft.com/office/drawing/2014/main" id="{8AA09481-3E39-4643-AFEE-A863B721AFC0}"/>
              </a:ext>
            </a:extLst>
          </p:cNvPr>
          <p:cNvSpPr txBox="1"/>
          <p:nvPr/>
        </p:nvSpPr>
        <p:spPr>
          <a:xfrm>
            <a:off x="274320" y="1280159"/>
            <a:ext cx="9349105"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objdump -gdS fact.o &gt; fact.dis</a:t>
            </a:r>
          </a:p>
        </p:txBody>
      </p:sp>
      <p:sp>
        <p:nvSpPr>
          <p:cNvPr id="4" name="Полилиния: фигура 3">
            <a:extLst>
              <a:ext uri="{FF2B5EF4-FFF2-40B4-BE49-F238E27FC236}">
                <a16:creationId xmlns:a16="http://schemas.microsoft.com/office/drawing/2014/main" id="{6299D11B-2047-4E7D-A7AA-C3DDD2942ED0}"/>
              </a:ext>
            </a:extLst>
          </p:cNvPr>
          <p:cNvSpPr/>
          <p:nvPr/>
        </p:nvSpPr>
        <p:spPr>
          <a:xfrm>
            <a:off x="3931920" y="2011320"/>
            <a:ext cx="5852160" cy="53038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0000000000000000 &lt;fact&gt;:</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unsigned fact (unsigned x) {</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0:	55                push   %rbp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	48 89 e5          mov    %rsp,%rbp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4:	48 83 ec 10       sub    $0x10,%rsp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8:	89 7d fc          mov    %edi,-0x4(%rbp)</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b:	83 7d fc 01       cmpl   $0x1,-0x4(%rbp)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f:	77 07             ja     18 &lt;fact+0x18&gt;</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11:	b8 01 00 00 00    mov    $0x1,%eax</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16:	eb 11             jmp    29 &lt;fact+0x29&gt;</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  return x * fact (x-1);</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18:	8b 45 fc          mov    -0x4(%rbp),%eax</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1b:	83 e8 01          sub    $0x1,%eax</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1e:	89 c7             mov    %eax,%edi</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20:	e8 00 00 00 00    callq  25 &lt;fact+0x25&gt;</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25:	0f af 45 fc       imul   -0x4(%rbp),%eax</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29:	c9                leaveq</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2a:	c3                retq  </a:t>
            </a:r>
          </a:p>
        </p:txBody>
      </p:sp>
      <p:sp>
        <p:nvSpPr>
          <p:cNvPr id="5" name="Полилиния: фигура 4">
            <a:extLst>
              <a:ext uri="{FF2B5EF4-FFF2-40B4-BE49-F238E27FC236}">
                <a16:creationId xmlns:a16="http://schemas.microsoft.com/office/drawing/2014/main" id="{A91FBEBF-8379-40B0-9138-F4ABCC682A27}"/>
              </a:ext>
            </a:extLst>
          </p:cNvPr>
          <p:cNvSpPr/>
          <p:nvPr/>
        </p:nvSpPr>
        <p:spPr>
          <a:xfrm>
            <a:off x="182880" y="2011320"/>
            <a:ext cx="3610800" cy="53038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.file 1 "fact.c"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.loc 1 3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pushq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.cfi_def_cfa_offset 16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.cfi_offset 6, -16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movq  %rsp,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.cfi_def_cfa_register 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subq  $16, %rsp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%edi, -4(%rbp)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.loc 1 4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-4(%rbp)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ja  .L2</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.loc 1 5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jmp .L3</a:t>
            </a:r>
          </a:p>
        </p:txBody>
      </p:sp>
      <p:sp>
        <p:nvSpPr>
          <p:cNvPr id="6" name="Номер слайда 5">
            <a:extLst>
              <a:ext uri="{FF2B5EF4-FFF2-40B4-BE49-F238E27FC236}">
                <a16:creationId xmlns:a16="http://schemas.microsoft.com/office/drawing/2014/main" id="{02B76ADB-0C43-4F9B-967E-F258B40787EB}"/>
              </a:ext>
            </a:extLst>
          </p:cNvPr>
          <p:cNvSpPr>
            <a:spLocks noGrp="1"/>
          </p:cNvSpPr>
          <p:nvPr>
            <p:ph type="sldNum" sz="quarter" idx="12"/>
          </p:nvPr>
        </p:nvSpPr>
        <p:spPr/>
        <p:txBody>
          <a:bodyPr/>
          <a:lstStyle/>
          <a:p>
            <a:pPr lvl="0"/>
            <a:fld id="{68F8BB4E-8157-42A7-A178-28A1B7158100}" type="slidenum">
              <a:rPr lang="en-US" smtClean="0"/>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6A5BF9-5FDC-4366-A445-8701CBDED62A}"/>
              </a:ext>
            </a:extLst>
          </p:cNvPr>
          <p:cNvSpPr txBox="1">
            <a:spLocks noGrp="1"/>
          </p:cNvSpPr>
          <p:nvPr>
            <p:ph type="title" idx="4294967295"/>
          </p:nvPr>
        </p:nvSpPr>
        <p:spPr>
          <a:xfrm>
            <a:off x="457200" y="200880"/>
            <a:ext cx="9071640" cy="1262160"/>
          </a:xfrm>
        </p:spPr>
        <p:txBody>
          <a:bodyPr vert="horz"/>
          <a:lstStyle/>
          <a:p>
            <a:pPr lvl="0" rtl="0"/>
            <a:r>
              <a:rPr lang="en-US"/>
              <a:t>Соглашения о вызове</a:t>
            </a:r>
          </a:p>
        </p:txBody>
      </p:sp>
      <p:sp>
        <p:nvSpPr>
          <p:cNvPr id="3" name="Полилиния: фигура 2">
            <a:extLst>
              <a:ext uri="{FF2B5EF4-FFF2-40B4-BE49-F238E27FC236}">
                <a16:creationId xmlns:a16="http://schemas.microsoft.com/office/drawing/2014/main" id="{CFFF5116-CCBB-4A36-904E-0A06B289FDA7}"/>
              </a:ext>
            </a:extLst>
          </p:cNvPr>
          <p:cNvSpPr/>
          <p:nvPr/>
        </p:nvSpPr>
        <p:spPr>
          <a:xfrm>
            <a:off x="686880" y="2103120"/>
            <a:ext cx="3702239"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.file 1 "fact.c"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.loc 1 3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pushq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.cfi_def_cfa_offset 16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.cfi_offset 6, -16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movq  %rsp,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.cfi_def_cfa_register 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subq  $16, %rsp</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movl  %edi, -4(%rbp)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.loc 1 4 0</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1A654E3E-CAA9-4C0F-8D56-3C0F3455BD52}"/>
              </a:ext>
            </a:extLst>
          </p:cNvPr>
          <p:cNvSpPr/>
          <p:nvPr/>
        </p:nvSpPr>
        <p:spPr>
          <a:xfrm>
            <a:off x="4526279" y="3017519"/>
            <a:ext cx="274320" cy="301752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7D774DC0-7D57-45A6-98C5-74D8F7D08996}"/>
              </a:ext>
            </a:extLst>
          </p:cNvPr>
          <p:cNvSpPr/>
          <p:nvPr/>
        </p:nvSpPr>
        <p:spPr>
          <a:xfrm>
            <a:off x="5486399" y="2103120"/>
            <a:ext cx="3702239"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.file 1 "fact.c"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.loc 1 3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stmfd sp!, {fp, lr}</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.cfi_def_cfa_offset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.cfi_offset 11,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.cfi_offset 14, -4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add fp, sp, #4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.cfi_def_cfa 11, 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sub sp, sp,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str r0, [fp,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.loc 1 4 0</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a:t>
            </a:r>
          </a:p>
        </p:txBody>
      </p:sp>
      <p:sp>
        <p:nvSpPr>
          <p:cNvPr id="6" name="Полилиния: фигура 5">
            <a:extLst>
              <a:ext uri="{FF2B5EF4-FFF2-40B4-BE49-F238E27FC236}">
                <a16:creationId xmlns:a16="http://schemas.microsoft.com/office/drawing/2014/main" id="{03372C31-C63F-455D-BAD0-09EECD6ACB95}"/>
              </a:ext>
            </a:extLst>
          </p:cNvPr>
          <p:cNvSpPr/>
          <p:nvPr/>
        </p:nvSpPr>
        <p:spPr>
          <a:xfrm>
            <a:off x="5142867" y="2926079"/>
            <a:ext cx="274320" cy="320040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6200"/>
              <a:gd name="f13" fmla="val 108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7 f15 1"/>
              <a:gd name="f28" fmla="*/ f18 f16 1"/>
              <a:gd name="f29" fmla="*/ 13800 f15 1"/>
              <a:gd name="f30" fmla="*/ 21600 f15 1"/>
              <a:gd name="f31" fmla="*/ 0 f16 1"/>
              <a:gd name="f32" fmla="*/ f19 1 f4"/>
              <a:gd name="f33" fmla="*/ 0 f15 1"/>
              <a:gd name="f34" fmla="*/ 10800 f16 1"/>
              <a:gd name="f35" fmla="*/ 216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30" y="f31"/>
              </a:cxn>
              <a:cxn ang="f42">
                <a:pos x="f33" y="f34"/>
              </a:cxn>
              <a:cxn ang="f42">
                <a:pos x="f30" y="f35"/>
              </a:cxn>
            </a:cxnLst>
            <a:rect l="f29" t="f44" r="f30" b="f45"/>
            <a:pathLst>
              <a:path w="21600" h="21600">
                <a:moveTo>
                  <a:pt x="f8" y="f7"/>
                </a:moveTo>
                <a:cubicBezTo>
                  <a:pt x="f12" y="f7"/>
                  <a:pt x="f13" y="f20"/>
                  <a:pt x="f13" y="f21"/>
                </a:cubicBezTo>
                <a:lnTo>
                  <a:pt x="f13" y="f36"/>
                </a:lnTo>
                <a:cubicBezTo>
                  <a:pt x="f13" y="f37"/>
                  <a:pt x="f11" y="f22"/>
                  <a:pt x="f7" y="f22"/>
                </a:cubicBezTo>
                <a:cubicBezTo>
                  <a:pt x="f11" y="f22"/>
                  <a:pt x="f13" y="f38"/>
                  <a:pt x="f13" y="f39"/>
                </a:cubicBezTo>
                <a:lnTo>
                  <a:pt x="f13" y="f23"/>
                </a:lnTo>
                <a:cubicBezTo>
                  <a:pt x="f13" y="f40"/>
                  <a:pt x="f12" y="f8"/>
                  <a:pt x="f8" y="f8"/>
                </a:cubicBezTo>
              </a:path>
            </a:pathLst>
          </a:custGeom>
          <a:no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олилиния: фигура 6">
            <a:extLst>
              <a:ext uri="{FF2B5EF4-FFF2-40B4-BE49-F238E27FC236}">
                <a16:creationId xmlns:a16="http://schemas.microsoft.com/office/drawing/2014/main" id="{DA6557F9-22F9-4F26-9BE6-D376DBD946C2}"/>
              </a:ext>
            </a:extLst>
          </p:cNvPr>
          <p:cNvSpPr/>
          <p:nvPr/>
        </p:nvSpPr>
        <p:spPr>
          <a:xfrm>
            <a:off x="1030680" y="1463039"/>
            <a:ext cx="280980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X86 prologue</a:t>
            </a:r>
          </a:p>
        </p:txBody>
      </p:sp>
      <p:sp>
        <p:nvSpPr>
          <p:cNvPr id="8" name="Полилиния: фигура 7">
            <a:extLst>
              <a:ext uri="{FF2B5EF4-FFF2-40B4-BE49-F238E27FC236}">
                <a16:creationId xmlns:a16="http://schemas.microsoft.com/office/drawing/2014/main" id="{F74CF260-25A4-4AAE-ADFB-BEDC06B064D5}"/>
              </a:ext>
            </a:extLst>
          </p:cNvPr>
          <p:cNvSpPr/>
          <p:nvPr/>
        </p:nvSpPr>
        <p:spPr>
          <a:xfrm>
            <a:off x="5877000" y="1463039"/>
            <a:ext cx="280980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ARMv8 prologue</a:t>
            </a:r>
          </a:p>
        </p:txBody>
      </p:sp>
      <p:sp>
        <p:nvSpPr>
          <p:cNvPr id="9" name="Номер слайда 8">
            <a:extLst>
              <a:ext uri="{FF2B5EF4-FFF2-40B4-BE49-F238E27FC236}">
                <a16:creationId xmlns:a16="http://schemas.microsoft.com/office/drawing/2014/main" id="{C8E899DA-CCF1-412C-997B-BC18C8F1B658}"/>
              </a:ext>
            </a:extLst>
          </p:cNvPr>
          <p:cNvSpPr>
            <a:spLocks noGrp="1"/>
          </p:cNvSpPr>
          <p:nvPr>
            <p:ph type="sldNum" sz="quarter" idx="12"/>
          </p:nvPr>
        </p:nvSpPr>
        <p:spPr/>
        <p:txBody>
          <a:bodyPr/>
          <a:lstStyle/>
          <a:p>
            <a:pPr lvl="0"/>
            <a:fld id="{68F8BB4E-8157-42A7-A178-28A1B7158100}" type="slidenum">
              <a:rPr lang="en-US" smtClean="0"/>
              <a:t>125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994F0A-17A7-4ACA-B238-26911F9DC0E7}"/>
              </a:ext>
            </a:extLst>
          </p:cNvPr>
          <p:cNvSpPr txBox="1">
            <a:spLocks noGrp="1"/>
          </p:cNvSpPr>
          <p:nvPr>
            <p:ph type="title" idx="4294967295"/>
          </p:nvPr>
        </p:nvSpPr>
        <p:spPr/>
        <p:txBody>
          <a:bodyPr vert="horz">
            <a:spAutoFit/>
          </a:bodyPr>
          <a:lstStyle/>
          <a:p>
            <a:pPr lvl="0" rtl="0"/>
            <a:r>
              <a:rPr lang="en-US"/>
              <a:t>Соглашения о вызове</a:t>
            </a:r>
          </a:p>
        </p:txBody>
      </p:sp>
      <p:sp>
        <p:nvSpPr>
          <p:cNvPr id="3" name="Текст 2">
            <a:extLst>
              <a:ext uri="{FF2B5EF4-FFF2-40B4-BE49-F238E27FC236}">
                <a16:creationId xmlns:a16="http://schemas.microsoft.com/office/drawing/2014/main" id="{2241110C-C428-44E9-B271-9A0DE1449E18}"/>
              </a:ext>
            </a:extLst>
          </p:cNvPr>
          <p:cNvSpPr txBox="1">
            <a:spLocks noGrp="1"/>
          </p:cNvSpPr>
          <p:nvPr>
            <p:ph type="body" idx="4294967295"/>
          </p:nvPr>
        </p:nvSpPr>
        <p:spPr>
          <a:xfrm>
            <a:off x="503999" y="1769040"/>
            <a:ext cx="9071640" cy="5454720"/>
          </a:xfrm>
        </p:spPr>
        <p:txBody>
          <a:bodyPr vert="horz"/>
          <a:lstStyle/>
          <a:p>
            <a:pPr lvl="0" rtl="0">
              <a:buSzPct val="45000"/>
            </a:pPr>
            <a:r>
              <a:rPr lang="en-US" sz="2800" b="1"/>
              <a:t>cdecl</a:t>
            </a:r>
            <a:r>
              <a:rPr lang="en-US" sz="2800"/>
              <a:t> аргументы через стек, справа налево, обратный сдвиг – caller</a:t>
            </a:r>
          </a:p>
          <a:p>
            <a:pPr lvl="0" rtl="0">
              <a:buSzPct val="45000"/>
            </a:pPr>
            <a:r>
              <a:rPr lang="en-US" sz="2800" b="1"/>
              <a:t>pascal</a:t>
            </a:r>
            <a:r>
              <a:rPr lang="en-US" sz="2800"/>
              <a:t> аргументы через стек, слева направо, обратный сдвиг – callee</a:t>
            </a:r>
          </a:p>
          <a:p>
            <a:pPr lvl="0" rtl="0">
              <a:buSzPct val="45000"/>
            </a:pPr>
            <a:r>
              <a:rPr lang="en-US" sz="2800" b="1"/>
              <a:t>fastcall</a:t>
            </a:r>
            <a:r>
              <a:rPr lang="en-US" sz="2800"/>
              <a:t> аргументы на регистрах, обратный сдвиг – callee</a:t>
            </a:r>
          </a:p>
          <a:p>
            <a:pPr lvl="0" rtl="0">
              <a:buSzPct val="45000"/>
            </a:pPr>
            <a:r>
              <a:rPr lang="en-US" sz="2800" b="1"/>
              <a:t>stdcall</a:t>
            </a:r>
            <a:r>
              <a:rPr lang="en-US" sz="2800"/>
              <a:t> – аргументы через стек, справа налево, обратный сдвиг – callee</a:t>
            </a:r>
          </a:p>
          <a:p>
            <a:pPr lvl="0" rtl="0">
              <a:buSzPct val="45000"/>
            </a:pPr>
            <a:r>
              <a:rPr lang="en-US" sz="2800" b="1"/>
              <a:t>tailcall</a:t>
            </a:r>
            <a:r>
              <a:rPr lang="en-US" sz="2800"/>
              <a:t> – вызов непосредственно перед возвратом, можно не двигать стек</a:t>
            </a:r>
          </a:p>
        </p:txBody>
      </p:sp>
      <p:sp>
        <p:nvSpPr>
          <p:cNvPr id="4" name="Номер слайда 3">
            <a:extLst>
              <a:ext uri="{FF2B5EF4-FFF2-40B4-BE49-F238E27FC236}">
                <a16:creationId xmlns:a16="http://schemas.microsoft.com/office/drawing/2014/main" id="{EB35C524-2B96-4CBC-A42B-5815AF31A2DD}"/>
              </a:ext>
            </a:extLst>
          </p:cNvPr>
          <p:cNvSpPr>
            <a:spLocks noGrp="1"/>
          </p:cNvSpPr>
          <p:nvPr>
            <p:ph type="sldNum" sz="quarter" idx="12"/>
          </p:nvPr>
        </p:nvSpPr>
        <p:spPr/>
        <p:txBody>
          <a:bodyPr/>
          <a:lstStyle/>
          <a:p>
            <a:pPr lvl="0"/>
            <a:fld id="{68F8BB4E-8157-42A7-A178-28A1B7158100}" type="slidenum">
              <a:rPr lang="en-US" smtClean="0"/>
              <a:t>126</a:t>
            </a:fld>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28D477-3AEF-4BFA-8B5B-6AA6D30F0E35}"/>
              </a:ext>
            </a:extLst>
          </p:cNvPr>
          <p:cNvSpPr txBox="1">
            <a:spLocks noGrp="1"/>
          </p:cNvSpPr>
          <p:nvPr>
            <p:ph type="title" idx="4294967295"/>
          </p:nvPr>
        </p:nvSpPr>
        <p:spPr/>
        <p:txBody>
          <a:bodyPr vert="horz"/>
          <a:lstStyle/>
          <a:p>
            <a:pPr lvl="0" rtl="0"/>
            <a:r>
              <a:rPr lang="en-US"/>
              <a:t>Статический анализ кода</a:t>
            </a:r>
          </a:p>
        </p:txBody>
      </p:sp>
      <p:sp>
        <p:nvSpPr>
          <p:cNvPr id="3" name="Текст 2">
            <a:extLst>
              <a:ext uri="{FF2B5EF4-FFF2-40B4-BE49-F238E27FC236}">
                <a16:creationId xmlns:a16="http://schemas.microsoft.com/office/drawing/2014/main" id="{2486C754-29DA-4D0C-A39F-15E07FFC7C0B}"/>
              </a:ext>
            </a:extLst>
          </p:cNvPr>
          <p:cNvSpPr txBox="1">
            <a:spLocks noGrp="1"/>
          </p:cNvSpPr>
          <p:nvPr>
            <p:ph type="body" idx="4294967295"/>
          </p:nvPr>
        </p:nvSpPr>
        <p:spPr>
          <a:xfrm>
            <a:off x="503999" y="1586160"/>
            <a:ext cx="9071640" cy="5180400"/>
          </a:xfrm>
        </p:spPr>
        <p:txBody>
          <a:bodyPr vert="horz"/>
          <a:lstStyle/>
          <a:p>
            <a:pPr marL="457200" lvl="0" indent="-457200" rtl="0">
              <a:buSzPct val="80000"/>
              <a:buFont typeface="Wingdings" panose="05000000000000000000" pitchFamily="2" charset="2"/>
              <a:buChar char="§"/>
            </a:pPr>
            <a:r>
              <a:rPr lang="en-US"/>
              <a:t>Массу ошибок можно поймать до того, как программа будет скомпилирована</a:t>
            </a:r>
          </a:p>
          <a:p>
            <a:pPr marL="457200" lvl="0" indent="-457200" rtl="0">
              <a:buSzPct val="80000"/>
              <a:buFont typeface="Wingdings" panose="05000000000000000000" pitchFamily="2" charset="2"/>
              <a:buChar char="§"/>
            </a:pPr>
            <a:r>
              <a:rPr lang="en-US"/>
              <a:t>Большой выбор инструментов</a:t>
            </a:r>
          </a:p>
          <a:p>
            <a:pPr marL="457200" lvl="0" indent="-457200" rtl="0">
              <a:buSzPct val="80000"/>
              <a:buFont typeface="Wingdings" panose="05000000000000000000" pitchFamily="2" charset="2"/>
              <a:buChar char="§"/>
            </a:pPr>
            <a:r>
              <a:rPr lang="en-US"/>
              <a:t>Есть как платные (coverity, pvs-studio) так и бесплатные (cpplint, clang-tidy) утилиты</a:t>
            </a:r>
          </a:p>
          <a:p>
            <a:pPr marL="457200" lvl="0" indent="-457200" rtl="0">
              <a:buSzPct val="80000"/>
              <a:buFont typeface="Wingdings" panose="05000000000000000000" pitchFamily="2" charset="2"/>
              <a:buChar char="§"/>
            </a:pPr>
            <a:r>
              <a:rPr lang="en-US"/>
              <a:t>Проверка может работать на распространенных паттернах ошибок или делать попытки моделирования и model checking</a:t>
            </a:r>
          </a:p>
        </p:txBody>
      </p:sp>
      <p:sp>
        <p:nvSpPr>
          <p:cNvPr id="4" name="Номер слайда 3">
            <a:extLst>
              <a:ext uri="{FF2B5EF4-FFF2-40B4-BE49-F238E27FC236}">
                <a16:creationId xmlns:a16="http://schemas.microsoft.com/office/drawing/2014/main" id="{72F6746B-129B-443A-91B2-C1E7BBF722C8}"/>
              </a:ext>
            </a:extLst>
          </p:cNvPr>
          <p:cNvSpPr>
            <a:spLocks noGrp="1"/>
          </p:cNvSpPr>
          <p:nvPr>
            <p:ph type="sldNum" sz="quarter" idx="12"/>
          </p:nvPr>
        </p:nvSpPr>
        <p:spPr/>
        <p:txBody>
          <a:bodyPr/>
          <a:lstStyle/>
          <a:p>
            <a:pPr lvl="0"/>
            <a:fld id="{68F8BB4E-8157-42A7-A178-28A1B7158100}" type="slidenum">
              <a:rPr lang="en-US" smtClean="0"/>
              <a:t>127</a:t>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39178D-E40D-43A9-9A71-D1DB8B1F5706}"/>
              </a:ext>
            </a:extLst>
          </p:cNvPr>
          <p:cNvSpPr txBox="1">
            <a:spLocks noGrp="1"/>
          </p:cNvSpPr>
          <p:nvPr>
            <p:ph type="title" idx="4294967295"/>
          </p:nvPr>
        </p:nvSpPr>
        <p:spPr>
          <a:xfrm>
            <a:off x="503999" y="109440"/>
            <a:ext cx="9071640" cy="987840"/>
          </a:xfrm>
        </p:spPr>
        <p:txBody>
          <a:bodyPr vert="horz"/>
          <a:lstStyle/>
          <a:p>
            <a:pPr lvl="0" rtl="0"/>
            <a:r>
              <a:rPr lang="en-US"/>
              <a:t>clang-tidy: статический анализ</a:t>
            </a:r>
          </a:p>
        </p:txBody>
      </p:sp>
      <p:sp>
        <p:nvSpPr>
          <p:cNvPr id="3" name="Полилиния: фигура 2">
            <a:extLst>
              <a:ext uri="{FF2B5EF4-FFF2-40B4-BE49-F238E27FC236}">
                <a16:creationId xmlns:a16="http://schemas.microsoft.com/office/drawing/2014/main" id="{8CA40B00-8E58-4BEF-82AF-51F66EF97951}"/>
              </a:ext>
            </a:extLst>
          </p:cNvPr>
          <p:cNvSpPr/>
          <p:nvPr/>
        </p:nvSpPr>
        <p:spPr>
          <a:xfrm>
            <a:off x="640080" y="5394960"/>
            <a:ext cx="8960760" cy="8229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use(B b) { return b.f(); }</a:t>
            </a:r>
          </a:p>
        </p:txBody>
      </p:sp>
      <p:sp>
        <p:nvSpPr>
          <p:cNvPr id="4" name="Полилиния: фигура 3">
            <a:extLst>
              <a:ext uri="{FF2B5EF4-FFF2-40B4-BE49-F238E27FC236}">
                <a16:creationId xmlns:a16="http://schemas.microsoft.com/office/drawing/2014/main" id="{B00A508E-F325-4CC3-88AB-827E559DA02F}"/>
              </a:ext>
            </a:extLst>
          </p:cNvPr>
          <p:cNvSpPr/>
          <p:nvPr/>
        </p:nvSpPr>
        <p:spPr>
          <a:xfrm>
            <a:off x="457200" y="1280159"/>
            <a:ext cx="8960760" cy="38404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B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int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virtual int f();</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D : public B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int 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int f() override;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Заголовок 4">
            <a:extLst>
              <a:ext uri="{FF2B5EF4-FFF2-40B4-BE49-F238E27FC236}">
                <a16:creationId xmlns:a16="http://schemas.microsoft.com/office/drawing/2014/main" id="{C9462B3A-6105-49DD-AF07-C5BA0BD14052}"/>
              </a:ext>
            </a:extLst>
          </p:cNvPr>
          <p:cNvSpPr txBox="1">
            <a:spLocks noGrp="1"/>
          </p:cNvSpPr>
          <p:nvPr>
            <p:ph type="title" idx="4294967295"/>
          </p:nvPr>
        </p:nvSpPr>
        <p:spPr>
          <a:xfrm>
            <a:off x="438119" y="6309360"/>
            <a:ext cx="9071640" cy="987840"/>
          </a:xfrm>
        </p:spPr>
        <p:txBody>
          <a:bodyPr vert="horz"/>
          <a:lstStyle/>
          <a:p>
            <a:pPr lvl="0" rtl="0"/>
            <a:r>
              <a:rPr lang="en-US">
                <a:solidFill>
                  <a:srgbClr val="FF0000"/>
                </a:solidFill>
              </a:rPr>
              <a:t>Очевидна ли сейчас проблема?</a:t>
            </a:r>
          </a:p>
        </p:txBody>
      </p:sp>
      <p:sp>
        <p:nvSpPr>
          <p:cNvPr id="6" name="Номер слайда 5">
            <a:extLst>
              <a:ext uri="{FF2B5EF4-FFF2-40B4-BE49-F238E27FC236}">
                <a16:creationId xmlns:a16="http://schemas.microsoft.com/office/drawing/2014/main" id="{83B4CBB5-5635-4BFC-8820-35A439D61B21}"/>
              </a:ext>
            </a:extLst>
          </p:cNvPr>
          <p:cNvSpPr>
            <a:spLocks noGrp="1"/>
          </p:cNvSpPr>
          <p:nvPr>
            <p:ph type="sldNum" sz="quarter" idx="12"/>
          </p:nvPr>
        </p:nvSpPr>
        <p:spPr/>
        <p:txBody>
          <a:bodyPr/>
          <a:lstStyle/>
          <a:p>
            <a:pPr lvl="0"/>
            <a:fld id="{68F8BB4E-8157-42A7-A178-28A1B7158100}" type="slidenum">
              <a:rPr lang="en-US" smtClean="0"/>
              <a:t>128</a:t>
            </a:fld>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73070D-528F-4DDB-89B1-94EB78A63D26}"/>
              </a:ext>
            </a:extLst>
          </p:cNvPr>
          <p:cNvSpPr txBox="1">
            <a:spLocks noGrp="1"/>
          </p:cNvSpPr>
          <p:nvPr>
            <p:ph type="title" idx="4294967295"/>
          </p:nvPr>
        </p:nvSpPr>
        <p:spPr>
          <a:xfrm>
            <a:off x="503999" y="109440"/>
            <a:ext cx="9071640" cy="987840"/>
          </a:xfrm>
        </p:spPr>
        <p:txBody>
          <a:bodyPr vert="horz"/>
          <a:lstStyle/>
          <a:p>
            <a:pPr lvl="0" rtl="0"/>
            <a:r>
              <a:rPr lang="en-US"/>
              <a:t>clang-tidy: статический анализ</a:t>
            </a:r>
          </a:p>
        </p:txBody>
      </p:sp>
      <p:sp>
        <p:nvSpPr>
          <p:cNvPr id="3" name="Полилиния: фигура 2">
            <a:extLst>
              <a:ext uri="{FF2B5EF4-FFF2-40B4-BE49-F238E27FC236}">
                <a16:creationId xmlns:a16="http://schemas.microsoft.com/office/drawing/2014/main" id="{181B44A6-D4C8-498B-B2DC-04C971F0A4A9}"/>
              </a:ext>
            </a:extLst>
          </p:cNvPr>
          <p:cNvSpPr/>
          <p:nvPr/>
        </p:nvSpPr>
        <p:spPr>
          <a:xfrm>
            <a:off x="457559" y="1280159"/>
            <a:ext cx="8960760" cy="1298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struct B { int a; virtual int f();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struct D : B { int b; int f() override; };</a:t>
            </a:r>
          </a:p>
        </p:txBody>
      </p:sp>
      <p:sp>
        <p:nvSpPr>
          <p:cNvPr id="4" name="Полилиния: фигура 3">
            <a:extLst>
              <a:ext uri="{FF2B5EF4-FFF2-40B4-BE49-F238E27FC236}">
                <a16:creationId xmlns:a16="http://schemas.microsoft.com/office/drawing/2014/main" id="{0C439370-777A-4E21-B394-4A90887E57DC}"/>
              </a:ext>
            </a:extLst>
          </p:cNvPr>
          <p:cNvSpPr/>
          <p:nvPr/>
        </p:nvSpPr>
        <p:spPr>
          <a:xfrm>
            <a:off x="457200" y="2743199"/>
            <a:ext cx="8960760" cy="1298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intended: use(B &amp;b)?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use(B b) { return b.f(); }</a:t>
            </a:r>
          </a:p>
        </p:txBody>
      </p:sp>
      <p:sp>
        <p:nvSpPr>
          <p:cNvPr id="5" name="Полилиния: фигура 4">
            <a:extLst>
              <a:ext uri="{FF2B5EF4-FFF2-40B4-BE49-F238E27FC236}">
                <a16:creationId xmlns:a16="http://schemas.microsoft.com/office/drawing/2014/main" id="{905A2377-9AEF-40D9-9210-93B202C71DCA}"/>
              </a:ext>
            </a:extLst>
          </p:cNvPr>
          <p:cNvSpPr/>
          <p:nvPr/>
        </p:nvSpPr>
        <p:spPr>
          <a:xfrm>
            <a:off x="457559" y="1280159"/>
            <a:ext cx="8960760" cy="1298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B { int a; virtual int f();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D : B { int b; int f() override; };</a:t>
            </a:r>
          </a:p>
        </p:txBody>
      </p:sp>
      <p:sp>
        <p:nvSpPr>
          <p:cNvPr id="6" name="Полилиния: фигура 5">
            <a:extLst>
              <a:ext uri="{FF2B5EF4-FFF2-40B4-BE49-F238E27FC236}">
                <a16:creationId xmlns:a16="http://schemas.microsoft.com/office/drawing/2014/main" id="{02184445-0C30-4BBE-A383-06BDD8ABAB78}"/>
              </a:ext>
            </a:extLst>
          </p:cNvPr>
          <p:cNvSpPr/>
          <p:nvPr/>
        </p:nvSpPr>
        <p:spPr>
          <a:xfrm>
            <a:off x="457559" y="4279320"/>
            <a:ext cx="8960760" cy="2487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foo ()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D 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use(d);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 slice!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7" name="Номер слайда 6">
            <a:extLst>
              <a:ext uri="{FF2B5EF4-FFF2-40B4-BE49-F238E27FC236}">
                <a16:creationId xmlns:a16="http://schemas.microsoft.com/office/drawing/2014/main" id="{78F02223-DBB2-484B-AF51-3F3CBEEF661E}"/>
              </a:ext>
            </a:extLst>
          </p:cNvPr>
          <p:cNvSpPr>
            <a:spLocks noGrp="1"/>
          </p:cNvSpPr>
          <p:nvPr>
            <p:ph type="sldNum" sz="quarter" idx="12"/>
          </p:nvPr>
        </p:nvSpPr>
        <p:spPr/>
        <p:txBody>
          <a:bodyPr/>
          <a:lstStyle/>
          <a:p>
            <a:pPr lvl="0"/>
            <a:fld id="{68F8BB4E-8157-42A7-A178-28A1B7158100}" type="slidenum">
              <a:rPr lang="en-US" smtClean="0"/>
              <a:t>129</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7173EF-CCA2-47EA-9E8B-EBAB86FF3079}"/>
              </a:ext>
            </a:extLst>
          </p:cNvPr>
          <p:cNvSpPr txBox="1">
            <a:spLocks noGrp="1"/>
          </p:cNvSpPr>
          <p:nvPr>
            <p:ph type="title" idx="4294967295"/>
          </p:nvPr>
        </p:nvSpPr>
        <p:spPr/>
        <p:txBody>
          <a:bodyPr vert="horz"/>
          <a:lstStyle/>
          <a:p>
            <a:pPr lvl="0" rtl="0"/>
            <a:r>
              <a:rPr lang="en-US"/>
              <a:t>Трансляция программы С++17</a:t>
            </a:r>
          </a:p>
        </p:txBody>
      </p:sp>
      <p:sp>
        <p:nvSpPr>
          <p:cNvPr id="3" name="Текст 2">
            <a:extLst>
              <a:ext uri="{FF2B5EF4-FFF2-40B4-BE49-F238E27FC236}">
                <a16:creationId xmlns:a16="http://schemas.microsoft.com/office/drawing/2014/main" id="{28A586C9-7846-4842-822A-4EF881799C82}"/>
              </a:ext>
            </a:extLst>
          </p:cNvPr>
          <p:cNvSpPr txBox="1">
            <a:spLocks noGrp="1"/>
          </p:cNvSpPr>
          <p:nvPr>
            <p:ph type="body" idx="4294967295"/>
          </p:nvPr>
        </p:nvSpPr>
        <p:spPr>
          <a:xfrm>
            <a:off x="503999" y="1769040"/>
            <a:ext cx="9071640" cy="5180400"/>
          </a:xfrm>
        </p:spPr>
        <p:txBody>
          <a:bodyPr vert="horz"/>
          <a:lstStyle/>
          <a:p>
            <a:pPr lvl="0" algn="l" rtl="0" hangingPunct="1">
              <a:buSzPct val="45000"/>
            </a:pPr>
            <a:r>
              <a:rPr lang="en-US" sz="2200">
                <a:solidFill>
                  <a:srgbClr val="000000"/>
                </a:solidFill>
                <a:latin typeface="Liberation Sans" pitchFamily="34"/>
              </a:rPr>
              <a:t>Единица трансляции отображается в базовый набор символов, обрабатываются юникодные символы</a:t>
            </a:r>
          </a:p>
          <a:p>
            <a:pPr lvl="0" algn="l" rtl="0" hangingPunct="1">
              <a:buSzPct val="45000"/>
            </a:pPr>
            <a:r>
              <a:rPr lang="en-US" sz="2200">
                <a:solidFill>
                  <a:srgbClr val="000000"/>
                </a:solidFill>
                <a:latin typeface="Liberation Sans" pitchFamily="34"/>
              </a:rPr>
              <a:t>Конкатенируются строки, разбитые через \</a:t>
            </a:r>
          </a:p>
          <a:p>
            <a:pPr lvl="0" algn="l" rtl="0" hangingPunct="1">
              <a:buSzPct val="45000"/>
            </a:pPr>
            <a:r>
              <a:rPr lang="en-US" sz="2200">
                <a:solidFill>
                  <a:srgbClr val="000000"/>
                </a:solidFill>
                <a:latin typeface="Liberation Sans" pitchFamily="34"/>
              </a:rPr>
              <a:t>Комментарии заменяются на пробельные символы</a:t>
            </a:r>
          </a:p>
          <a:p>
            <a:pPr lvl="0" algn="l" rtl="0" hangingPunct="1">
              <a:buSzPct val="45000"/>
            </a:pPr>
            <a:r>
              <a:rPr lang="en-US" sz="2200">
                <a:solidFill>
                  <a:srgbClr val="000000"/>
                </a:solidFill>
                <a:latin typeface="Liberation Sans" pitchFamily="34"/>
              </a:rPr>
              <a:t>Файл разбивается на </a:t>
            </a:r>
            <a:r>
              <a:rPr lang="en-US" sz="2200">
                <a:solidFill>
                  <a:srgbClr val="0000FF"/>
                </a:solidFill>
                <a:latin typeface="Liberation Sans" pitchFamily="34"/>
              </a:rPr>
              <a:t>препроцессинговые токены</a:t>
            </a:r>
          </a:p>
          <a:p>
            <a:pPr lvl="0" algn="l" rtl="0" hangingPunct="1">
              <a:buSzPct val="45000"/>
            </a:pPr>
            <a:r>
              <a:rPr lang="en-US" sz="2200">
                <a:solidFill>
                  <a:srgbClr val="000000"/>
                </a:solidFill>
                <a:latin typeface="Liberation Sans" pitchFamily="34"/>
              </a:rPr>
              <a:t>Исполняются директивы препроцессора (include, define, прагмы)</a:t>
            </a:r>
          </a:p>
          <a:p>
            <a:pPr lvl="0" algn="l" rtl="0" hangingPunct="1">
              <a:buSzPct val="45000"/>
            </a:pPr>
            <a:r>
              <a:rPr lang="en-US" sz="2200">
                <a:solidFill>
                  <a:srgbClr val="000000"/>
                </a:solidFill>
                <a:latin typeface="Liberation Sans" pitchFamily="34"/>
              </a:rPr>
              <a:t>Заменяются escape-последовательности</a:t>
            </a:r>
          </a:p>
          <a:p>
            <a:pPr lvl="0" algn="l" rtl="0" hangingPunct="1">
              <a:buSzPct val="45000"/>
            </a:pPr>
            <a:r>
              <a:rPr lang="en-US" sz="2200">
                <a:solidFill>
                  <a:srgbClr val="000000"/>
                </a:solidFill>
                <a:latin typeface="Liberation Sans" pitchFamily="34"/>
              </a:rPr>
              <a:t>Соединяются строковые литералы</a:t>
            </a:r>
          </a:p>
          <a:p>
            <a:pPr lvl="0" algn="l" rtl="0" hangingPunct="1">
              <a:buSzPct val="45000"/>
            </a:pPr>
            <a:r>
              <a:rPr lang="en-US" sz="2200">
                <a:solidFill>
                  <a:srgbClr val="000000"/>
                </a:solidFill>
                <a:latin typeface="Liberation Sans" pitchFamily="34"/>
              </a:rPr>
              <a:t>Пробелы перестают иметь значение</a:t>
            </a:r>
          </a:p>
          <a:p>
            <a:pPr lvl="0" algn="l" rtl="0" hangingPunct="1">
              <a:buSzPct val="45000"/>
            </a:pPr>
            <a:r>
              <a:rPr lang="en-US" sz="2200">
                <a:solidFill>
                  <a:srgbClr val="000000"/>
                </a:solidFill>
                <a:latin typeface="Liberation Sans" pitchFamily="34"/>
              </a:rPr>
              <a:t>Препроцессинговые токены становятся </a:t>
            </a:r>
            <a:r>
              <a:rPr lang="en-US" sz="2200">
                <a:solidFill>
                  <a:srgbClr val="0000FF"/>
                </a:solidFill>
                <a:latin typeface="Liberation Sans" pitchFamily="34"/>
              </a:rPr>
              <a:t>токенами</a:t>
            </a:r>
          </a:p>
          <a:p>
            <a:pPr lvl="0" algn="l" rtl="0" hangingPunct="1">
              <a:buSzPct val="45000"/>
            </a:pPr>
            <a:r>
              <a:rPr lang="en-US" sz="2200">
                <a:solidFill>
                  <a:srgbClr val="000000"/>
                </a:solidFill>
                <a:latin typeface="Liberation Sans" pitchFamily="34"/>
              </a:rPr>
              <a:t>Проводится синтаксический анализ</a:t>
            </a:r>
          </a:p>
        </p:txBody>
      </p:sp>
      <p:sp>
        <p:nvSpPr>
          <p:cNvPr id="4" name="Номер слайда 3">
            <a:extLst>
              <a:ext uri="{FF2B5EF4-FFF2-40B4-BE49-F238E27FC236}">
                <a16:creationId xmlns:a16="http://schemas.microsoft.com/office/drawing/2014/main" id="{441ADC95-297C-4762-98E0-6D5CC871D0C2}"/>
              </a:ext>
            </a:extLst>
          </p:cNvPr>
          <p:cNvSpPr>
            <a:spLocks noGrp="1"/>
          </p:cNvSpPr>
          <p:nvPr>
            <p:ph type="sldNum" sz="quarter" idx="12"/>
          </p:nvPr>
        </p:nvSpPr>
        <p:spPr/>
        <p:txBody>
          <a:bodyPr/>
          <a:lstStyle/>
          <a:p>
            <a:pPr lvl="0"/>
            <a:fld id="{68F8BB4E-8157-42A7-A178-28A1B7158100}" type="slidenum">
              <a:rPr lang="en-US" smtClean="0"/>
              <a:t>13</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2381DF-C99D-4289-80D5-B1C84CE6271A}"/>
              </a:ext>
            </a:extLst>
          </p:cNvPr>
          <p:cNvSpPr txBox="1">
            <a:spLocks noGrp="1"/>
          </p:cNvSpPr>
          <p:nvPr>
            <p:ph type="title" idx="4294967295"/>
          </p:nvPr>
        </p:nvSpPr>
        <p:spPr>
          <a:xfrm>
            <a:off x="503999" y="109440"/>
            <a:ext cx="9071640" cy="987840"/>
          </a:xfrm>
        </p:spPr>
        <p:txBody>
          <a:bodyPr vert="horz"/>
          <a:lstStyle/>
          <a:p>
            <a:pPr lvl="0" rtl="0"/>
            <a:r>
              <a:rPr lang="en-US"/>
              <a:t>clang-tidy: обнаружение срезки</a:t>
            </a:r>
          </a:p>
        </p:txBody>
      </p:sp>
      <p:sp>
        <p:nvSpPr>
          <p:cNvPr id="3" name="TextBox 2">
            <a:extLst>
              <a:ext uri="{FF2B5EF4-FFF2-40B4-BE49-F238E27FC236}">
                <a16:creationId xmlns:a16="http://schemas.microsoft.com/office/drawing/2014/main" id="{7177B62D-5BFC-4BF8-8162-444BC0FA2CD3}"/>
              </a:ext>
            </a:extLst>
          </p:cNvPr>
          <p:cNvSpPr txBox="1"/>
          <p:nvPr/>
        </p:nvSpPr>
        <p:spPr>
          <a:xfrm>
            <a:off x="274320" y="1233360"/>
            <a:ext cx="9528048" cy="4062034"/>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 clang-tidy-3.8 ./slice.cpp -checks=* -- ./slice.cpp</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slice.cpp:1:8: warning: Assigned value is garbage or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undefined [clang-analyzer-core.uninitialized.Assign]</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struct B { int a; virtual int f(); };</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slice.cpp:4:30: Calling implicit copy constructor for 'B'</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int foo () { D d; return use(d); };</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slice.cpp:1:8: Assigned value is garbage or undefined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struct B { int a; virtual int f(); };</a:t>
            </a:r>
          </a:p>
        </p:txBody>
      </p:sp>
      <p:pic>
        <p:nvPicPr>
          <p:cNvPr id="4" name="">
            <a:extLst>
              <a:ext uri="{FF2B5EF4-FFF2-40B4-BE49-F238E27FC236}">
                <a16:creationId xmlns:a16="http://schemas.microsoft.com/office/drawing/2014/main" id="{2587D992-E970-4703-A9AF-63E63C58C023}"/>
              </a:ext>
            </a:extLst>
          </p:cNvPr>
          <p:cNvPicPr>
            <a:picLocks noChangeAspect="1"/>
          </p:cNvPicPr>
          <p:nvPr/>
        </p:nvPicPr>
        <p:blipFill>
          <a:blip r:embed="rId3">
            <a:lum/>
            <a:alphaModFix/>
          </a:blip>
          <a:srcRect t="11503" b="8845"/>
          <a:stretch>
            <a:fillRect/>
          </a:stretch>
        </p:blipFill>
        <p:spPr>
          <a:xfrm>
            <a:off x="6126480" y="4937760"/>
            <a:ext cx="3778920" cy="2468880"/>
          </a:xfrm>
          <a:prstGeom prst="rect">
            <a:avLst/>
          </a:prstGeom>
          <a:noFill/>
          <a:ln>
            <a:noFill/>
          </a:ln>
        </p:spPr>
      </p:pic>
      <p:sp>
        <p:nvSpPr>
          <p:cNvPr id="5" name="Номер слайда 4">
            <a:extLst>
              <a:ext uri="{FF2B5EF4-FFF2-40B4-BE49-F238E27FC236}">
                <a16:creationId xmlns:a16="http://schemas.microsoft.com/office/drawing/2014/main" id="{0EB00E66-0D79-432B-974B-66F75A409A7D}"/>
              </a:ext>
            </a:extLst>
          </p:cNvPr>
          <p:cNvSpPr>
            <a:spLocks noGrp="1"/>
          </p:cNvSpPr>
          <p:nvPr>
            <p:ph type="sldNum" sz="quarter" idx="12"/>
          </p:nvPr>
        </p:nvSpPr>
        <p:spPr/>
        <p:txBody>
          <a:bodyPr/>
          <a:lstStyle/>
          <a:p>
            <a:pPr lvl="0"/>
            <a:fld id="{68F8BB4E-8157-42A7-A178-28A1B7158100}" type="slidenum">
              <a:rPr lang="en-US" smtClean="0"/>
              <a:t>130</a:t>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AFB58C-16CE-4E95-BDCB-17041D18733C}"/>
              </a:ext>
            </a:extLst>
          </p:cNvPr>
          <p:cNvSpPr txBox="1">
            <a:spLocks noGrp="1"/>
          </p:cNvSpPr>
          <p:nvPr>
            <p:ph type="title" idx="4294967295"/>
          </p:nvPr>
        </p:nvSpPr>
        <p:spPr>
          <a:xfrm>
            <a:off x="503999" y="91440"/>
            <a:ext cx="9071640" cy="1262160"/>
          </a:xfrm>
        </p:spPr>
        <p:txBody>
          <a:bodyPr vert="horz"/>
          <a:lstStyle/>
          <a:p>
            <a:pPr lvl="0" rtl="0"/>
            <a:r>
              <a:rPr lang="en-US"/>
              <a:t>Проверки времени исполнения</a:t>
            </a:r>
          </a:p>
        </p:txBody>
      </p:sp>
      <p:sp>
        <p:nvSpPr>
          <p:cNvPr id="3" name="Полилиния: фигура 2">
            <a:extLst>
              <a:ext uri="{FF2B5EF4-FFF2-40B4-BE49-F238E27FC236}">
                <a16:creationId xmlns:a16="http://schemas.microsoft.com/office/drawing/2014/main" id="{ABA74EA2-CA4E-448C-B0B1-3497411D6A82}"/>
              </a:ext>
            </a:extLst>
          </p:cNvPr>
          <p:cNvSpPr/>
          <p:nvPr/>
        </p:nvSpPr>
        <p:spPr>
          <a:xfrm>
            <a:off x="457559" y="1280159"/>
            <a:ext cx="8960760" cy="19382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foo(int* a, int len)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assert ((a != NULL) &amp;&amp; (len &gt; 1));</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a[len/2];   </a:t>
            </a: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ORLY?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4" name="Текст 3">
            <a:extLst>
              <a:ext uri="{FF2B5EF4-FFF2-40B4-BE49-F238E27FC236}">
                <a16:creationId xmlns:a16="http://schemas.microsoft.com/office/drawing/2014/main" id="{D52F503B-BB84-45C8-BD8D-196AC249F76B}"/>
              </a:ext>
            </a:extLst>
          </p:cNvPr>
          <p:cNvSpPr txBox="1">
            <a:spLocks noGrp="1"/>
          </p:cNvSpPr>
          <p:nvPr>
            <p:ph type="body" idx="4294967295"/>
          </p:nvPr>
        </p:nvSpPr>
        <p:spPr>
          <a:xfrm>
            <a:off x="457200" y="3474720"/>
            <a:ext cx="9071640" cy="1371599"/>
          </a:xfrm>
        </p:spPr>
        <p:txBody>
          <a:bodyPr vert="horz"/>
          <a:lstStyle/>
          <a:p>
            <a:pPr lvl="0" rtl="0">
              <a:buSzPct val="45000"/>
            </a:pPr>
            <a:r>
              <a:rPr lang="en-US"/>
              <a:t>Статически такое поймать невозможно</a:t>
            </a:r>
          </a:p>
          <a:p>
            <a:pPr lvl="0" rtl="0">
              <a:buSzPct val="45000"/>
            </a:pPr>
            <a:r>
              <a:rPr lang="en-US"/>
              <a:t>Выход: санитайзеры</a:t>
            </a:r>
          </a:p>
        </p:txBody>
      </p:sp>
      <p:sp>
        <p:nvSpPr>
          <p:cNvPr id="5" name="TextBox 4">
            <a:extLst>
              <a:ext uri="{FF2B5EF4-FFF2-40B4-BE49-F238E27FC236}">
                <a16:creationId xmlns:a16="http://schemas.microsoft.com/office/drawing/2014/main" id="{E75BC40B-4009-4DF8-9848-B3DF94737A09}"/>
              </a:ext>
            </a:extLst>
          </p:cNvPr>
          <p:cNvSpPr txBox="1"/>
          <p:nvPr/>
        </p:nvSpPr>
        <p:spPr>
          <a:xfrm>
            <a:off x="274320" y="4806000"/>
            <a:ext cx="6787608" cy="457842"/>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maybe-ub.c -O2 -fsanitize=address</a:t>
            </a:r>
          </a:p>
        </p:txBody>
      </p:sp>
      <p:pic>
        <p:nvPicPr>
          <p:cNvPr id="6" name="">
            <a:extLst>
              <a:ext uri="{FF2B5EF4-FFF2-40B4-BE49-F238E27FC236}">
                <a16:creationId xmlns:a16="http://schemas.microsoft.com/office/drawing/2014/main" id="{1DA019B9-9177-4986-AB76-333E7FE38D74}"/>
              </a:ext>
            </a:extLst>
          </p:cNvPr>
          <p:cNvPicPr>
            <a:picLocks noChangeAspect="1"/>
          </p:cNvPicPr>
          <p:nvPr/>
        </p:nvPicPr>
        <p:blipFill>
          <a:blip r:embed="rId3">
            <a:lum/>
            <a:alphaModFix/>
          </a:blip>
          <a:srcRect/>
          <a:stretch>
            <a:fillRect/>
          </a:stretch>
        </p:blipFill>
        <p:spPr>
          <a:xfrm>
            <a:off x="182880" y="5594040"/>
            <a:ext cx="2176200" cy="1965960"/>
          </a:xfrm>
          <a:prstGeom prst="rect">
            <a:avLst/>
          </a:prstGeom>
          <a:noFill/>
          <a:ln>
            <a:noFill/>
          </a:ln>
        </p:spPr>
      </p:pic>
      <p:sp>
        <p:nvSpPr>
          <p:cNvPr id="7" name="Полилиния: фигура 6">
            <a:extLst>
              <a:ext uri="{FF2B5EF4-FFF2-40B4-BE49-F238E27FC236}">
                <a16:creationId xmlns:a16="http://schemas.microsoft.com/office/drawing/2014/main" id="{8D7B67FE-F818-4954-B2BB-2FA232E9860F}"/>
              </a:ext>
            </a:extLst>
          </p:cNvPr>
          <p:cNvSpPr/>
          <p:nvPr/>
        </p:nvSpPr>
        <p:spPr>
          <a:xfrm>
            <a:off x="2743199" y="5698800"/>
            <a:ext cx="6956640" cy="1159200"/>
          </a:xfrm>
          <a:custGeom>
            <a:avLst>
              <a:gd name="f0" fmla="val -2602"/>
              <a:gd name="f1" fmla="val 24148"/>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Больше санитайзеров описано на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gcc.gnu.org</a:t>
            </a:r>
          </a:p>
        </p:txBody>
      </p:sp>
      <p:sp>
        <p:nvSpPr>
          <p:cNvPr id="8" name="Номер слайда 7">
            <a:extLst>
              <a:ext uri="{FF2B5EF4-FFF2-40B4-BE49-F238E27FC236}">
                <a16:creationId xmlns:a16="http://schemas.microsoft.com/office/drawing/2014/main" id="{DDA5526C-2E45-4EFD-9C47-8D7A652A1DEF}"/>
              </a:ext>
            </a:extLst>
          </p:cNvPr>
          <p:cNvSpPr>
            <a:spLocks noGrp="1"/>
          </p:cNvSpPr>
          <p:nvPr>
            <p:ph type="sldNum" sz="quarter" idx="12"/>
          </p:nvPr>
        </p:nvSpPr>
        <p:spPr/>
        <p:txBody>
          <a:bodyPr/>
          <a:lstStyle/>
          <a:p>
            <a:pPr lvl="0"/>
            <a:fld id="{68F8BB4E-8157-42A7-A178-28A1B7158100}" type="slidenum">
              <a:rPr lang="en-US" smtClean="0"/>
              <a:t>131</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787D57-CCAB-4B73-A932-49C1C1514C1F}"/>
              </a:ext>
            </a:extLst>
          </p:cNvPr>
          <p:cNvSpPr txBox="1">
            <a:spLocks noGrp="1"/>
          </p:cNvSpPr>
          <p:nvPr>
            <p:ph type="title" idx="4294967295"/>
          </p:nvPr>
        </p:nvSpPr>
        <p:spPr/>
        <p:txBody>
          <a:bodyPr vert="horz">
            <a:spAutoFit/>
          </a:bodyPr>
          <a:lstStyle/>
          <a:p>
            <a:pPr lvl="0" rtl="0"/>
            <a:r>
              <a:rPr lang="en-US"/>
              <a:t>Valgrind: основы</a:t>
            </a:r>
          </a:p>
        </p:txBody>
      </p:sp>
      <p:sp>
        <p:nvSpPr>
          <p:cNvPr id="3" name="Текст 2">
            <a:extLst>
              <a:ext uri="{FF2B5EF4-FFF2-40B4-BE49-F238E27FC236}">
                <a16:creationId xmlns:a16="http://schemas.microsoft.com/office/drawing/2014/main" id="{8E9C5236-CDE3-4962-B6C8-AB4887527889}"/>
              </a:ext>
            </a:extLst>
          </p:cNvPr>
          <p:cNvSpPr txBox="1">
            <a:spLocks noGrp="1"/>
          </p:cNvSpPr>
          <p:nvPr>
            <p:ph type="body" idx="4294967295"/>
          </p:nvPr>
        </p:nvSpPr>
        <p:spPr>
          <a:xfrm>
            <a:off x="503999" y="1737359"/>
            <a:ext cx="9071640" cy="2286000"/>
          </a:xfrm>
        </p:spPr>
        <p:txBody>
          <a:bodyPr vert="horz"/>
          <a:lstStyle/>
          <a:p>
            <a:pPr lvl="0" rtl="0">
              <a:buSzPct val="45000"/>
            </a:pPr>
            <a:r>
              <a:rPr lang="en-US"/>
              <a:t>Основная проблема санитайзеров: они портят итоговый код</a:t>
            </a:r>
          </a:p>
          <a:p>
            <a:pPr lvl="0" rtl="0">
              <a:buSzPct val="45000"/>
            </a:pPr>
            <a:r>
              <a:rPr lang="en-US"/>
              <a:t>Valgrind – инструмент, делающий то же самое для оригинальной программы</a:t>
            </a:r>
          </a:p>
        </p:txBody>
      </p:sp>
      <p:sp>
        <p:nvSpPr>
          <p:cNvPr id="4" name="TextBox 3">
            <a:extLst>
              <a:ext uri="{FF2B5EF4-FFF2-40B4-BE49-F238E27FC236}">
                <a16:creationId xmlns:a16="http://schemas.microsoft.com/office/drawing/2014/main" id="{854F782A-E1E5-4F12-B3E1-61E07909DD86}"/>
              </a:ext>
            </a:extLst>
          </p:cNvPr>
          <p:cNvSpPr txBox="1"/>
          <p:nvPr/>
        </p:nvSpPr>
        <p:spPr>
          <a:xfrm>
            <a:off x="432360" y="4123727"/>
            <a:ext cx="4607459" cy="225993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maybe-ub.c -O2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a.out</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==4468== Syscall param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exit_group(status)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contains uninitialised byte(s)</a:t>
            </a:r>
          </a:p>
        </p:txBody>
      </p:sp>
      <p:pic>
        <p:nvPicPr>
          <p:cNvPr id="5" name="">
            <a:extLst>
              <a:ext uri="{FF2B5EF4-FFF2-40B4-BE49-F238E27FC236}">
                <a16:creationId xmlns:a16="http://schemas.microsoft.com/office/drawing/2014/main" id="{60ECCA0B-D541-4BEF-9501-A9E434CE9A57}"/>
              </a:ext>
            </a:extLst>
          </p:cNvPr>
          <p:cNvPicPr>
            <a:picLocks noChangeAspect="1"/>
          </p:cNvPicPr>
          <p:nvPr/>
        </p:nvPicPr>
        <p:blipFill>
          <a:blip r:embed="rId3">
            <a:lum/>
            <a:alphaModFix/>
          </a:blip>
          <a:srcRect/>
          <a:stretch>
            <a:fillRect/>
          </a:stretch>
        </p:blipFill>
        <p:spPr>
          <a:xfrm>
            <a:off x="5078425" y="3864420"/>
            <a:ext cx="4819320" cy="3152520"/>
          </a:xfrm>
          <a:prstGeom prst="rect">
            <a:avLst/>
          </a:prstGeom>
          <a:noFill/>
          <a:ln>
            <a:noFill/>
          </a:ln>
        </p:spPr>
      </p:pic>
      <p:sp>
        <p:nvSpPr>
          <p:cNvPr id="6" name="TextBox 5">
            <a:extLst>
              <a:ext uri="{FF2B5EF4-FFF2-40B4-BE49-F238E27FC236}">
                <a16:creationId xmlns:a16="http://schemas.microsoft.com/office/drawing/2014/main" id="{747D3DA6-3A24-4535-876F-DA94FB82331B}"/>
              </a:ext>
            </a:extLst>
          </p:cNvPr>
          <p:cNvSpPr txBox="1"/>
          <p:nvPr/>
        </p:nvSpPr>
        <p:spPr>
          <a:xfrm>
            <a:off x="183506" y="6539716"/>
            <a:ext cx="7950038" cy="56273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При этом valgrind может гораздо больше</a:t>
            </a:r>
          </a:p>
        </p:txBody>
      </p:sp>
      <p:sp>
        <p:nvSpPr>
          <p:cNvPr id="7" name="Номер слайда 6">
            <a:extLst>
              <a:ext uri="{FF2B5EF4-FFF2-40B4-BE49-F238E27FC236}">
                <a16:creationId xmlns:a16="http://schemas.microsoft.com/office/drawing/2014/main" id="{30200D5C-5485-4E43-B03E-FC131464AEFC}"/>
              </a:ext>
            </a:extLst>
          </p:cNvPr>
          <p:cNvSpPr>
            <a:spLocks noGrp="1"/>
          </p:cNvSpPr>
          <p:nvPr>
            <p:ph type="sldNum" sz="quarter" idx="12"/>
          </p:nvPr>
        </p:nvSpPr>
        <p:spPr/>
        <p:txBody>
          <a:bodyPr/>
          <a:lstStyle/>
          <a:p>
            <a:pPr lvl="0"/>
            <a:fld id="{68F8BB4E-8157-42A7-A178-28A1B7158100}" type="slidenum">
              <a:rPr lang="en-US" smtClean="0"/>
              <a:t>132</a:t>
            </a:fld>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EB06B4-C035-46CB-9142-55EF06B1BA3F}"/>
              </a:ext>
            </a:extLst>
          </p:cNvPr>
          <p:cNvSpPr txBox="1">
            <a:spLocks noGrp="1"/>
          </p:cNvSpPr>
          <p:nvPr>
            <p:ph type="title" idx="4294967295"/>
          </p:nvPr>
        </p:nvSpPr>
        <p:spPr/>
        <p:txBody>
          <a:bodyPr vert="horz"/>
          <a:lstStyle/>
          <a:p>
            <a:pPr lvl="0" rtl="0"/>
            <a:r>
              <a:rPr lang="en-US"/>
              <a:t>Valgrind и утечки памяти</a:t>
            </a:r>
          </a:p>
        </p:txBody>
      </p:sp>
      <p:sp>
        <p:nvSpPr>
          <p:cNvPr id="3" name="TextBox 2">
            <a:extLst>
              <a:ext uri="{FF2B5EF4-FFF2-40B4-BE49-F238E27FC236}">
                <a16:creationId xmlns:a16="http://schemas.microsoft.com/office/drawing/2014/main" id="{F83F6AF5-DC27-404E-A5C9-48F254F60F0E}"/>
              </a:ext>
            </a:extLst>
          </p:cNvPr>
          <p:cNvSpPr txBox="1"/>
          <p:nvPr/>
        </p:nvSpPr>
        <p:spPr>
          <a:xfrm>
            <a:off x="274320" y="3793679"/>
            <a:ext cx="9692640"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—tool=memcheck leak.x</a:t>
            </a:r>
          </a:p>
        </p:txBody>
      </p:sp>
      <p:sp>
        <p:nvSpPr>
          <p:cNvPr id="4" name="Полилиния: фигура 3">
            <a:extLst>
              <a:ext uri="{FF2B5EF4-FFF2-40B4-BE49-F238E27FC236}">
                <a16:creationId xmlns:a16="http://schemas.microsoft.com/office/drawing/2014/main" id="{1FF87AFE-E079-4C1D-B68C-F1F4B342F893}"/>
              </a:ext>
            </a:extLst>
          </p:cNvPr>
          <p:cNvSpPr/>
          <p:nvPr/>
        </p:nvSpPr>
        <p:spPr>
          <a:xfrm>
            <a:off x="365760" y="1645920"/>
            <a:ext cx="5212080" cy="19188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char *ix = malloc(10);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TextBox 4">
            <a:extLst>
              <a:ext uri="{FF2B5EF4-FFF2-40B4-BE49-F238E27FC236}">
                <a16:creationId xmlns:a16="http://schemas.microsoft.com/office/drawing/2014/main" id="{FDDD97DD-0CAC-4153-AE29-8B2A2EBFA468}"/>
              </a:ext>
            </a:extLst>
          </p:cNvPr>
          <p:cNvSpPr txBox="1"/>
          <p:nvPr/>
        </p:nvSpPr>
        <p:spPr>
          <a:xfrm>
            <a:off x="365760" y="4459680"/>
            <a:ext cx="9601200" cy="262035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HEAP SUMMARY:</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in use at exit: 10 bytes in 1 blocks</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total heap usage: 1 allocs, 0 frees, 10 bytes allocated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LEAK SUMMARY:</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definitely lost: 10 bytes in 1 blocks</a:t>
            </a:r>
          </a:p>
        </p:txBody>
      </p:sp>
      <p:sp>
        <p:nvSpPr>
          <p:cNvPr id="6" name="Полилиния: фигура 5">
            <a:extLst>
              <a:ext uri="{FF2B5EF4-FFF2-40B4-BE49-F238E27FC236}">
                <a16:creationId xmlns:a16="http://schemas.microsoft.com/office/drawing/2014/main" id="{95FFB0E8-BA4D-48F5-9E5F-1DC567E529F8}"/>
              </a:ext>
            </a:extLst>
          </p:cNvPr>
          <p:cNvSpPr/>
          <p:nvPr/>
        </p:nvSpPr>
        <p:spPr>
          <a:xfrm>
            <a:off x="6064301" y="1492302"/>
            <a:ext cx="3902659" cy="199105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Эту память никто</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не освободит</a:t>
            </a:r>
          </a:p>
        </p:txBody>
      </p:sp>
      <p:sp>
        <p:nvSpPr>
          <p:cNvPr id="7" name="Прямая соединительная линия 6">
            <a:extLst>
              <a:ext uri="{FF2B5EF4-FFF2-40B4-BE49-F238E27FC236}">
                <a16:creationId xmlns:a16="http://schemas.microsoft.com/office/drawing/2014/main" id="{6105A118-01C6-497E-856A-E70DB30CE4D9}"/>
              </a:ext>
            </a:extLst>
          </p:cNvPr>
          <p:cNvSpPr/>
          <p:nvPr/>
        </p:nvSpPr>
        <p:spPr>
          <a:xfrm flipH="1" flipV="1">
            <a:off x="5369356" y="2443276"/>
            <a:ext cx="694945" cy="7316"/>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Номер слайда 7">
            <a:extLst>
              <a:ext uri="{FF2B5EF4-FFF2-40B4-BE49-F238E27FC236}">
                <a16:creationId xmlns:a16="http://schemas.microsoft.com/office/drawing/2014/main" id="{F83C95F7-705E-49A0-BD0F-591652429EA6}"/>
              </a:ext>
            </a:extLst>
          </p:cNvPr>
          <p:cNvSpPr>
            <a:spLocks noGrp="1"/>
          </p:cNvSpPr>
          <p:nvPr>
            <p:ph type="sldNum" sz="quarter" idx="12"/>
          </p:nvPr>
        </p:nvSpPr>
        <p:spPr/>
        <p:txBody>
          <a:bodyPr/>
          <a:lstStyle/>
          <a:p>
            <a:pPr lvl="0"/>
            <a:fld id="{68F8BB4E-8157-42A7-A178-28A1B7158100}" type="slidenum">
              <a:rPr lang="en-US" smtClean="0"/>
              <a:t>133</a:t>
            </a:fld>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328F97-5413-4DB4-B5FA-7B3BC1B39F84}"/>
              </a:ext>
            </a:extLst>
          </p:cNvPr>
          <p:cNvSpPr txBox="1">
            <a:spLocks noGrp="1"/>
          </p:cNvSpPr>
          <p:nvPr>
            <p:ph type="title" idx="4294967295"/>
          </p:nvPr>
        </p:nvSpPr>
        <p:spPr>
          <a:xfrm>
            <a:off x="503999" y="301320"/>
            <a:ext cx="9071640" cy="795960"/>
          </a:xfrm>
        </p:spPr>
        <p:txBody>
          <a:bodyPr vert="horz"/>
          <a:lstStyle/>
          <a:p>
            <a:pPr lvl="0" rtl="0"/>
            <a:r>
              <a:rPr lang="en-US"/>
              <a:t>Valgrind: ловим data races</a:t>
            </a:r>
          </a:p>
        </p:txBody>
      </p:sp>
      <p:sp>
        <p:nvSpPr>
          <p:cNvPr id="3" name="Полилиния: фигура 2">
            <a:extLst>
              <a:ext uri="{FF2B5EF4-FFF2-40B4-BE49-F238E27FC236}">
                <a16:creationId xmlns:a16="http://schemas.microsoft.com/office/drawing/2014/main" id="{5A369D39-EBCA-420C-BC61-8196029B2CB9}"/>
              </a:ext>
            </a:extLst>
          </p:cNvPr>
          <p:cNvSpPr/>
          <p:nvPr/>
        </p:nvSpPr>
        <p:spPr>
          <a:xfrm>
            <a:off x="274320" y="1280159"/>
            <a:ext cx="5486399" cy="5212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#include &lt;thread&gt;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#include &lt;iostream&gt;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int x = 0;</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void foo ()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auto t = std::thread([&amp;] { ++x;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t.detach();</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++x;</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int main ()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foo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std::cout &lt;&lt; x &lt;&lt; std::endl;</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p:txBody>
      </p:sp>
      <p:sp>
        <p:nvSpPr>
          <p:cNvPr id="4" name="TextBox 3">
            <a:extLst>
              <a:ext uri="{FF2B5EF4-FFF2-40B4-BE49-F238E27FC236}">
                <a16:creationId xmlns:a16="http://schemas.microsoft.com/office/drawing/2014/main" id="{E049ABC8-7799-49F5-8603-B1042DE10010}"/>
              </a:ext>
            </a:extLst>
          </p:cNvPr>
          <p:cNvSpPr txBox="1"/>
          <p:nvPr/>
        </p:nvSpPr>
        <p:spPr>
          <a:xfrm>
            <a:off x="5943600" y="1828800"/>
            <a:ext cx="4080200" cy="117868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 race.cpp -pthread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./a.out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1</a:t>
            </a:r>
          </a:p>
        </p:txBody>
      </p:sp>
      <p:pic>
        <p:nvPicPr>
          <p:cNvPr id="5" name="">
            <a:extLst>
              <a:ext uri="{FF2B5EF4-FFF2-40B4-BE49-F238E27FC236}">
                <a16:creationId xmlns:a16="http://schemas.microsoft.com/office/drawing/2014/main" id="{47B9A83F-F0F0-4BDE-A66A-BEBFAFA41EC2}"/>
              </a:ext>
            </a:extLst>
          </p:cNvPr>
          <p:cNvPicPr>
            <a:picLocks noChangeAspect="1"/>
          </p:cNvPicPr>
          <p:nvPr/>
        </p:nvPicPr>
        <p:blipFill>
          <a:blip r:embed="rId3">
            <a:lum/>
            <a:alphaModFix/>
          </a:blip>
          <a:srcRect/>
          <a:stretch>
            <a:fillRect/>
          </a:stretch>
        </p:blipFill>
        <p:spPr>
          <a:xfrm>
            <a:off x="6155280" y="4232520"/>
            <a:ext cx="2348639" cy="3174120"/>
          </a:xfrm>
          <a:prstGeom prst="rect">
            <a:avLst/>
          </a:prstGeom>
          <a:noFill/>
          <a:ln>
            <a:noFill/>
          </a:ln>
        </p:spPr>
      </p:pic>
      <p:sp>
        <p:nvSpPr>
          <p:cNvPr id="6" name="Полилиния: фигура 5">
            <a:extLst>
              <a:ext uri="{FF2B5EF4-FFF2-40B4-BE49-F238E27FC236}">
                <a16:creationId xmlns:a16="http://schemas.microsoft.com/office/drawing/2014/main" id="{4ABA8090-7491-4788-AAE3-E7F6E345119F}"/>
              </a:ext>
            </a:extLst>
          </p:cNvPr>
          <p:cNvSpPr/>
          <p:nvPr/>
        </p:nvSpPr>
        <p:spPr>
          <a:xfrm>
            <a:off x="7680960" y="3383280"/>
            <a:ext cx="2399039" cy="1371599"/>
          </a:xfrm>
          <a:custGeom>
            <a:avLst>
              <a:gd name="f0" fmla="val -3227"/>
              <a:gd name="f1" fmla="val 15155"/>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0">
            <a:solidFill>
              <a:srgbClr val="3465A4"/>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Вроде у меня</a:t>
            </a:r>
            <a:br>
              <a:rPr lang="en-US" sz="1800" b="0" i="0" u="none" strike="noStrike" kern="1200" cap="none">
                <a:ln>
                  <a:noFill/>
                </a:ln>
                <a:latin typeface="Liberation Sans" pitchFamily="18"/>
                <a:ea typeface="Droid Sans Fallback" pitchFamily="2"/>
                <a:cs typeface="FreeSans" pitchFamily="2"/>
              </a:rPr>
            </a:br>
            <a:r>
              <a:rPr lang="en-US" sz="1800" b="0" i="0" u="none" strike="noStrike" kern="1200" cap="none">
                <a:ln>
                  <a:noFill/>
                </a:ln>
                <a:latin typeface="Liberation Sans" pitchFamily="18"/>
                <a:ea typeface="Droid Sans Fallback" pitchFamily="2"/>
                <a:cs typeface="FreeSans" pitchFamily="2"/>
              </a:rPr>
              <a:t>всё работает</a:t>
            </a:r>
          </a:p>
        </p:txBody>
      </p:sp>
      <p:sp>
        <p:nvSpPr>
          <p:cNvPr id="7" name="Номер слайда 6">
            <a:extLst>
              <a:ext uri="{FF2B5EF4-FFF2-40B4-BE49-F238E27FC236}">
                <a16:creationId xmlns:a16="http://schemas.microsoft.com/office/drawing/2014/main" id="{EE10821D-AE31-44DF-9ACA-93E79E75F229}"/>
              </a:ext>
            </a:extLst>
          </p:cNvPr>
          <p:cNvSpPr>
            <a:spLocks noGrp="1"/>
          </p:cNvSpPr>
          <p:nvPr>
            <p:ph type="sldNum" sz="quarter" idx="12"/>
          </p:nvPr>
        </p:nvSpPr>
        <p:spPr/>
        <p:txBody>
          <a:bodyPr/>
          <a:lstStyle/>
          <a:p>
            <a:pPr lvl="0"/>
            <a:fld id="{68F8BB4E-8157-42A7-A178-28A1B7158100}" type="slidenum">
              <a:rPr lang="en-US" smtClean="0"/>
              <a:t>134</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3D5DFB-B782-45F8-B8CC-94ABF9F04FC8}"/>
              </a:ext>
            </a:extLst>
          </p:cNvPr>
          <p:cNvSpPr txBox="1">
            <a:spLocks noGrp="1"/>
          </p:cNvSpPr>
          <p:nvPr>
            <p:ph type="title" idx="4294967295"/>
          </p:nvPr>
        </p:nvSpPr>
        <p:spPr>
          <a:xfrm>
            <a:off x="503999" y="301320"/>
            <a:ext cx="9071640" cy="795960"/>
          </a:xfrm>
        </p:spPr>
        <p:txBody>
          <a:bodyPr vert="horz"/>
          <a:lstStyle/>
          <a:p>
            <a:pPr lvl="0" rtl="0"/>
            <a:r>
              <a:rPr lang="en-US"/>
              <a:t>Valgrind: ловим data races</a:t>
            </a:r>
          </a:p>
        </p:txBody>
      </p:sp>
      <p:sp>
        <p:nvSpPr>
          <p:cNvPr id="3" name="Полилиния: фигура 2">
            <a:extLst>
              <a:ext uri="{FF2B5EF4-FFF2-40B4-BE49-F238E27FC236}">
                <a16:creationId xmlns:a16="http://schemas.microsoft.com/office/drawing/2014/main" id="{5EC49CAC-8B08-4C0B-8E33-59D3ED871950}"/>
              </a:ext>
            </a:extLst>
          </p:cNvPr>
          <p:cNvSpPr/>
          <p:nvPr/>
        </p:nvSpPr>
        <p:spPr>
          <a:xfrm>
            <a:off x="365760" y="1280159"/>
            <a:ext cx="5394960" cy="5212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BABDB6"/>
              </a:gs>
              <a:gs pos="100000">
                <a:srgbClr val="555753"/>
              </a:gs>
            </a:gsLst>
            <a:lin ang="3600000"/>
          </a:gra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#include &lt;thread&gt;</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#include &lt;iostream&gt;</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int x = 0;</a:t>
            </a:r>
          </a:p>
          <a:p>
            <a:pPr marL="0" marR="0" lvl="0" indent="0" rtl="0" hangingPunct="0">
              <a:lnSpc>
                <a:spcPct val="100000"/>
              </a:lnSpc>
              <a:spcBef>
                <a:spcPts val="0"/>
              </a:spcBef>
              <a:spcAft>
                <a:spcPts val="0"/>
              </a:spcAft>
              <a:buNone/>
              <a:tabLst/>
            </a:pPr>
            <a:endParaRPr lang="en-US" sz="2000" b="0" i="0" u="none" strike="noStrike" kern="1200" cap="none">
              <a:ln>
                <a:noFill/>
              </a:ln>
              <a:latin typeface="LM Mono 12" pitchFamily="17"/>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void foo () {</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std::thread([&amp;] { ++x; }).detach();</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++x;</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a:t>
            </a:r>
          </a:p>
          <a:p>
            <a:pPr marL="0" marR="0" lvl="0" indent="0" rtl="0" hangingPunct="0">
              <a:lnSpc>
                <a:spcPct val="100000"/>
              </a:lnSpc>
              <a:spcBef>
                <a:spcPts val="0"/>
              </a:spcBef>
              <a:spcAft>
                <a:spcPts val="0"/>
              </a:spcAft>
              <a:buNone/>
              <a:tabLst/>
            </a:pPr>
            <a:endParaRPr lang="en-US" sz="2000" b="0" i="0" u="none" strike="noStrike" kern="1200" cap="none">
              <a:ln>
                <a:noFill/>
              </a:ln>
              <a:latin typeface="LM Mono 12" pitchFamily="17"/>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int main () {</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foo ();</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std::cout &lt;&lt; x &lt;&lt; std::endl;</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67257554-3225-4D20-9628-5982CCA4A7EF}"/>
              </a:ext>
            </a:extLst>
          </p:cNvPr>
          <p:cNvSpPr/>
          <p:nvPr/>
        </p:nvSpPr>
        <p:spPr>
          <a:xfrm>
            <a:off x="1645920" y="2287080"/>
            <a:ext cx="8321400" cy="3931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--tool=helgrind ./a.out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Possible data race during write</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of size 4 at 0x602548 by thread #1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at 0x400DEF: foo()</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by 0x400E20: main</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This conflicts with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a previous write of size 4 by thread #2</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p:txBody>
      </p:sp>
      <p:sp>
        <p:nvSpPr>
          <p:cNvPr id="5" name="Номер слайда 4">
            <a:extLst>
              <a:ext uri="{FF2B5EF4-FFF2-40B4-BE49-F238E27FC236}">
                <a16:creationId xmlns:a16="http://schemas.microsoft.com/office/drawing/2014/main" id="{60BE3A70-E6BA-4A26-909F-DD616C2C8148}"/>
              </a:ext>
            </a:extLst>
          </p:cNvPr>
          <p:cNvSpPr>
            <a:spLocks noGrp="1"/>
          </p:cNvSpPr>
          <p:nvPr>
            <p:ph type="sldNum" sz="quarter" idx="12"/>
          </p:nvPr>
        </p:nvSpPr>
        <p:spPr/>
        <p:txBody>
          <a:bodyPr/>
          <a:lstStyle/>
          <a:p>
            <a:pPr lvl="0"/>
            <a:fld id="{68F8BB4E-8157-42A7-A178-28A1B7158100}" type="slidenum">
              <a:rPr lang="en-US" smtClean="0"/>
              <a:t>135</a:t>
            </a:fld>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b="1"/>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136</a:t>
            </a:fld>
            <a:endParaRPr lang="en-US"/>
          </a:p>
        </p:txBody>
      </p:sp>
    </p:spTree>
    <p:extLst>
      <p:ext uri="{BB962C8B-B14F-4D97-AF65-F5344CB8AC3E}">
        <p14:creationId xmlns:p14="http://schemas.microsoft.com/office/powerpoint/2010/main" val="4214374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3582DF-554C-4352-8C68-4C19D4CAEF88}"/>
              </a:ext>
            </a:extLst>
          </p:cNvPr>
          <p:cNvSpPr txBox="1">
            <a:spLocks noGrp="1"/>
          </p:cNvSpPr>
          <p:nvPr>
            <p:ph type="title" idx="4294967295"/>
          </p:nvPr>
        </p:nvSpPr>
        <p:spPr>
          <a:xfrm>
            <a:off x="494280" y="41760"/>
            <a:ext cx="9071640" cy="1262160"/>
          </a:xfrm>
        </p:spPr>
        <p:txBody>
          <a:bodyPr vert="horz"/>
          <a:lstStyle/>
          <a:p>
            <a:pPr lvl="0" rtl="0"/>
            <a:r>
              <a:rPr lang="en-US" sz="5400"/>
              <a:t>Анализ производительности</a:t>
            </a:r>
          </a:p>
        </p:txBody>
      </p:sp>
      <p:sp>
        <p:nvSpPr>
          <p:cNvPr id="3" name="Текст 2">
            <a:extLst>
              <a:ext uri="{FF2B5EF4-FFF2-40B4-BE49-F238E27FC236}">
                <a16:creationId xmlns:a16="http://schemas.microsoft.com/office/drawing/2014/main" id="{F101B0B6-67BF-4396-9342-4AB91DBF93A3}"/>
              </a:ext>
            </a:extLst>
          </p:cNvPr>
          <p:cNvSpPr txBox="1">
            <a:spLocks noGrp="1"/>
          </p:cNvSpPr>
          <p:nvPr>
            <p:ph type="body" idx="4294967295"/>
          </p:nvPr>
        </p:nvSpPr>
        <p:spPr>
          <a:xfrm>
            <a:off x="503999" y="1463039"/>
            <a:ext cx="9005760" cy="5577840"/>
          </a:xfrm>
        </p:spPr>
        <p:txBody>
          <a:bodyPr vert="horz"/>
          <a:lstStyle/>
          <a:p>
            <a:pPr marL="457200" lvl="0" indent="-457200" rtl="0">
              <a:buSzPct val="80000"/>
              <a:buFont typeface="Wingdings" panose="05000000000000000000" pitchFamily="2" charset="2"/>
              <a:buChar char="§"/>
            </a:pPr>
            <a:r>
              <a:rPr lang="en-US"/>
              <a:t>Сколько раз была вызвана та или иная функция?</a:t>
            </a:r>
          </a:p>
          <a:p>
            <a:pPr marL="457200" lvl="0" indent="-457200" rtl="0">
              <a:buSzPct val="80000"/>
              <a:buFont typeface="Wingdings" panose="05000000000000000000" pitchFamily="2" charset="2"/>
              <a:buChar char="§"/>
            </a:pPr>
            <a:r>
              <a:rPr lang="en-US"/>
              <a:t>Сколько раз исполнялась конкретная строчка кода?</a:t>
            </a:r>
          </a:p>
          <a:p>
            <a:pPr marL="457200" lvl="0" indent="-457200" rtl="0">
              <a:buSzPct val="80000"/>
              <a:buFont typeface="Wingdings" panose="05000000000000000000" pitchFamily="2" charset="2"/>
              <a:buChar char="§"/>
            </a:pPr>
            <a:r>
              <a:rPr lang="en-US"/>
              <a:t>Сколько времени компилятор провёл в той или иной функции?</a:t>
            </a:r>
          </a:p>
          <a:p>
            <a:pPr marL="457200" lvl="0" indent="-457200" rtl="0">
              <a:buSzPct val="80000"/>
              <a:buFont typeface="Wingdings" panose="05000000000000000000" pitchFamily="2" charset="2"/>
              <a:buChar char="§"/>
            </a:pPr>
            <a:r>
              <a:rPr lang="en-US"/>
              <a:t>Как аннотировать дугу call-graph стоимостью в процентах времени исполнения</a:t>
            </a:r>
          </a:p>
        </p:txBody>
      </p:sp>
      <p:sp>
        <p:nvSpPr>
          <p:cNvPr id="4" name="Номер слайда 3">
            <a:extLst>
              <a:ext uri="{FF2B5EF4-FFF2-40B4-BE49-F238E27FC236}">
                <a16:creationId xmlns:a16="http://schemas.microsoft.com/office/drawing/2014/main" id="{3A117A6C-8E65-4819-BA84-622BD7088AF8}"/>
              </a:ext>
            </a:extLst>
          </p:cNvPr>
          <p:cNvSpPr>
            <a:spLocks noGrp="1"/>
          </p:cNvSpPr>
          <p:nvPr>
            <p:ph type="sldNum" sz="quarter" idx="12"/>
          </p:nvPr>
        </p:nvSpPr>
        <p:spPr/>
        <p:txBody>
          <a:bodyPr/>
          <a:lstStyle/>
          <a:p>
            <a:pPr lvl="0"/>
            <a:fld id="{68F8BB4E-8157-42A7-A178-28A1B7158100}" type="slidenum">
              <a:rPr lang="en-US" smtClean="0"/>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959B7F-E49E-4DF8-994E-F4405DEDC41B}"/>
              </a:ext>
            </a:extLst>
          </p:cNvPr>
          <p:cNvSpPr txBox="1">
            <a:spLocks noGrp="1"/>
          </p:cNvSpPr>
          <p:nvPr>
            <p:ph type="title" idx="4294967295"/>
          </p:nvPr>
        </p:nvSpPr>
        <p:spPr>
          <a:xfrm>
            <a:off x="457704" y="41760"/>
            <a:ext cx="9071640" cy="1262160"/>
          </a:xfrm>
        </p:spPr>
        <p:txBody>
          <a:bodyPr vert="horz"/>
          <a:lstStyle/>
          <a:p>
            <a:pPr lvl="0" rtl="0"/>
            <a:r>
              <a:rPr lang="en-US" sz="5400"/>
              <a:t>Анализ производительности</a:t>
            </a:r>
          </a:p>
        </p:txBody>
      </p:sp>
      <p:sp>
        <p:nvSpPr>
          <p:cNvPr id="3" name="Текст 2">
            <a:extLst>
              <a:ext uri="{FF2B5EF4-FFF2-40B4-BE49-F238E27FC236}">
                <a16:creationId xmlns:a16="http://schemas.microsoft.com/office/drawing/2014/main" id="{78B0322C-11E3-4E13-9396-32D30A203B4E}"/>
              </a:ext>
            </a:extLst>
          </p:cNvPr>
          <p:cNvSpPr txBox="1">
            <a:spLocks noGrp="1"/>
          </p:cNvSpPr>
          <p:nvPr>
            <p:ph type="body" idx="4294967295"/>
          </p:nvPr>
        </p:nvSpPr>
        <p:spPr>
          <a:xfrm>
            <a:off x="467423" y="1463039"/>
            <a:ext cx="9005760" cy="5577840"/>
          </a:xfrm>
        </p:spPr>
        <p:txBody>
          <a:bodyPr vert="horz"/>
          <a:lstStyle/>
          <a:p>
            <a:pPr marL="457200" lvl="0" indent="-457200" rtl="0">
              <a:buSzPct val="80000"/>
              <a:buFont typeface="Wingdings" panose="05000000000000000000" pitchFamily="2" charset="2"/>
              <a:buChar char="§"/>
            </a:pPr>
            <a:r>
              <a:rPr lang="en-US" b="1"/>
              <a:t>Сколько раз была вызвана та или иная функция?</a:t>
            </a:r>
          </a:p>
          <a:p>
            <a:pPr marL="457200" lvl="0" indent="-457200" rtl="0">
              <a:buSzPct val="80000"/>
              <a:buFont typeface="Wingdings" panose="05000000000000000000" pitchFamily="2" charset="2"/>
              <a:buChar char="§"/>
            </a:pPr>
            <a:r>
              <a:rPr lang="en-US" b="1"/>
              <a:t>Сколько раз исполнялась конкретная строчка кода?</a:t>
            </a:r>
          </a:p>
          <a:p>
            <a:pPr marL="457200" lvl="0" indent="-457200" rtl="0">
              <a:buSzPct val="80000"/>
              <a:buFont typeface="Wingdings" panose="05000000000000000000" pitchFamily="2" charset="2"/>
              <a:buChar char="§"/>
            </a:pPr>
            <a:r>
              <a:rPr lang="en-US"/>
              <a:t>Сколько времени компилятор провёл в той или иной функции?</a:t>
            </a:r>
          </a:p>
          <a:p>
            <a:pPr marL="457200" lvl="0" indent="-457200" rtl="0">
              <a:buSzPct val="80000"/>
              <a:buFont typeface="Wingdings" panose="05000000000000000000" pitchFamily="2" charset="2"/>
              <a:buChar char="§"/>
            </a:pPr>
            <a:r>
              <a:rPr lang="en-US"/>
              <a:t>Как аннотировать дугу call-graph стоимостью в процентах времени исполнения</a:t>
            </a:r>
          </a:p>
        </p:txBody>
      </p:sp>
      <p:sp>
        <p:nvSpPr>
          <p:cNvPr id="4" name="Полилиния: фигура 3">
            <a:extLst>
              <a:ext uri="{FF2B5EF4-FFF2-40B4-BE49-F238E27FC236}">
                <a16:creationId xmlns:a16="http://schemas.microsoft.com/office/drawing/2014/main" id="{4586100F-D9B3-4C85-B69F-4FE03FDA2C53}"/>
              </a:ext>
            </a:extLst>
          </p:cNvPr>
          <p:cNvSpPr/>
          <p:nvPr/>
        </p:nvSpPr>
        <p:spPr>
          <a:xfrm>
            <a:off x="329183" y="1371599"/>
            <a:ext cx="8931859" cy="2194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87F97B3A-9834-45FB-8C83-C461696A1C28}"/>
              </a:ext>
            </a:extLst>
          </p:cNvPr>
          <p:cNvSpPr/>
          <p:nvPr/>
        </p:nvSpPr>
        <p:spPr>
          <a:xfrm>
            <a:off x="2432304" y="6126480"/>
            <a:ext cx="5394960" cy="11887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5400" b="0" i="0" u="none" strike="noStrike" kern="1200" cap="none">
                <a:ln>
                  <a:noFill/>
                </a:ln>
                <a:latin typeface="Liberation Sans" pitchFamily="18"/>
                <a:ea typeface="Droid Sans Fallback" pitchFamily="2"/>
                <a:cs typeface="FreeSans" pitchFamily="2"/>
              </a:rPr>
              <a:t>Code coverage</a:t>
            </a:r>
          </a:p>
        </p:txBody>
      </p:sp>
      <p:cxnSp>
        <p:nvCxnSpPr>
          <p:cNvPr id="6" name="Соединитель: уступ 5">
            <a:extLst>
              <a:ext uri="{FF2B5EF4-FFF2-40B4-BE49-F238E27FC236}">
                <a16:creationId xmlns:a16="http://schemas.microsoft.com/office/drawing/2014/main" id="{628127B1-49D2-4604-8F21-D5EF4F2FE297}"/>
              </a:ext>
            </a:extLst>
          </p:cNvPr>
          <p:cNvCxnSpPr>
            <a:cxnSpLocks/>
            <a:endCxn id="4" idx="1"/>
          </p:cNvCxnSpPr>
          <p:nvPr/>
        </p:nvCxnSpPr>
        <p:spPr>
          <a:xfrm rot="16200000" flipV="1">
            <a:off x="9157434" y="2572487"/>
            <a:ext cx="705918" cy="498702"/>
          </a:xfrm>
          <a:prstGeom prst="bentConnector2">
            <a:avLst/>
          </a:prstGeom>
          <a:noFill/>
          <a:ln w="29160">
            <a:solidFill>
              <a:srgbClr val="000000"/>
            </a:solidFill>
            <a:prstDash val="solid"/>
            <a:tailEnd type="arrow"/>
          </a:ln>
        </p:spPr>
      </p:cxnSp>
      <p:cxnSp>
        <p:nvCxnSpPr>
          <p:cNvPr id="7" name="Соединитель: уступ 6">
            <a:extLst>
              <a:ext uri="{FF2B5EF4-FFF2-40B4-BE49-F238E27FC236}">
                <a16:creationId xmlns:a16="http://schemas.microsoft.com/office/drawing/2014/main" id="{8385E0B9-DA88-43CF-AB72-E9DAF726EF0C}"/>
              </a:ext>
            </a:extLst>
          </p:cNvPr>
          <p:cNvCxnSpPr>
            <a:endCxn id="5" idx="1"/>
          </p:cNvCxnSpPr>
          <p:nvPr/>
        </p:nvCxnSpPr>
        <p:spPr>
          <a:xfrm rot="5400000">
            <a:off x="6667524" y="3628620"/>
            <a:ext cx="4251960" cy="1932480"/>
          </a:xfrm>
          <a:prstGeom prst="bentConnector2">
            <a:avLst/>
          </a:prstGeom>
          <a:noFill/>
          <a:ln w="29160">
            <a:solidFill>
              <a:srgbClr val="000000"/>
            </a:solidFill>
            <a:prstDash val="solid"/>
            <a:tailEnd type="arrow"/>
          </a:ln>
        </p:spPr>
      </p:cxnSp>
      <p:sp>
        <p:nvSpPr>
          <p:cNvPr id="8" name="Номер слайда 7">
            <a:extLst>
              <a:ext uri="{FF2B5EF4-FFF2-40B4-BE49-F238E27FC236}">
                <a16:creationId xmlns:a16="http://schemas.microsoft.com/office/drawing/2014/main" id="{3140ED72-AE7F-4217-A2CC-290F216C264A}"/>
              </a:ext>
            </a:extLst>
          </p:cNvPr>
          <p:cNvSpPr>
            <a:spLocks noGrp="1"/>
          </p:cNvSpPr>
          <p:nvPr>
            <p:ph type="sldNum" sz="quarter" idx="12"/>
          </p:nvPr>
        </p:nvSpPr>
        <p:spPr>
          <a:xfrm>
            <a:off x="3423941" y="7275729"/>
            <a:ext cx="2348280" cy="283946"/>
          </a:xfrm>
        </p:spPr>
        <p:txBody>
          <a:bodyPr/>
          <a:lstStyle/>
          <a:p>
            <a:pPr lvl="0"/>
            <a:fld id="{68F8BB4E-8157-42A7-A178-28A1B7158100}" type="slidenum">
              <a:rPr lang="en-US" smtClean="0"/>
              <a:t>138</a:t>
            </a:fld>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0BBF85-D3F4-4947-806B-C19BEC9DD2E3}"/>
              </a:ext>
            </a:extLst>
          </p:cNvPr>
          <p:cNvSpPr txBox="1">
            <a:spLocks noGrp="1"/>
          </p:cNvSpPr>
          <p:nvPr>
            <p:ph type="title" idx="4294967295"/>
          </p:nvPr>
        </p:nvSpPr>
        <p:spPr>
          <a:xfrm>
            <a:off x="503999" y="109440"/>
            <a:ext cx="9071640" cy="1262160"/>
          </a:xfrm>
        </p:spPr>
        <p:txBody>
          <a:bodyPr vert="horz"/>
          <a:lstStyle/>
          <a:p>
            <a:pPr lvl="0" rtl="0"/>
            <a:r>
              <a:rPr lang="en-US"/>
              <a:t>Анализ покрытия: GCOV</a:t>
            </a:r>
          </a:p>
        </p:txBody>
      </p:sp>
      <p:sp>
        <p:nvSpPr>
          <p:cNvPr id="3" name="TextBox 2">
            <a:extLst>
              <a:ext uri="{FF2B5EF4-FFF2-40B4-BE49-F238E27FC236}">
                <a16:creationId xmlns:a16="http://schemas.microsoft.com/office/drawing/2014/main" id="{F7D48DED-3743-42D5-ABAD-49E369A6E3B3}"/>
              </a:ext>
            </a:extLst>
          </p:cNvPr>
          <p:cNvSpPr txBox="1"/>
          <p:nvPr/>
        </p:nvSpPr>
        <p:spPr>
          <a:xfrm>
            <a:off x="274320" y="1563480"/>
            <a:ext cx="9325803" cy="81826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--coverage fact.c main.c -O0 -g -lgcov -o test.x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./test.x</a:t>
            </a:r>
          </a:p>
        </p:txBody>
      </p:sp>
      <p:sp>
        <p:nvSpPr>
          <p:cNvPr id="4" name="Полилиния: фигура 3">
            <a:extLst>
              <a:ext uri="{FF2B5EF4-FFF2-40B4-BE49-F238E27FC236}">
                <a16:creationId xmlns:a16="http://schemas.microsoft.com/office/drawing/2014/main" id="{95FF2DF2-93B3-4DCA-8C37-AA46779544CD}"/>
              </a:ext>
            </a:extLst>
          </p:cNvPr>
          <p:cNvSpPr/>
          <p:nvPr/>
        </p:nvSpPr>
        <p:spPr>
          <a:xfrm>
            <a:off x="274320" y="3383280"/>
            <a:ext cx="265176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fact.gcda (gcno)</a:t>
            </a:r>
          </a:p>
        </p:txBody>
      </p:sp>
      <p:sp>
        <p:nvSpPr>
          <p:cNvPr id="5" name="Полилиния: фигура 4">
            <a:extLst>
              <a:ext uri="{FF2B5EF4-FFF2-40B4-BE49-F238E27FC236}">
                <a16:creationId xmlns:a16="http://schemas.microsoft.com/office/drawing/2014/main" id="{1D29F585-F954-4B48-8C42-9E67F1604DE6}"/>
              </a:ext>
            </a:extLst>
          </p:cNvPr>
          <p:cNvSpPr/>
          <p:nvPr/>
        </p:nvSpPr>
        <p:spPr>
          <a:xfrm>
            <a:off x="1097280" y="2651760"/>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TextBox 5">
            <a:extLst>
              <a:ext uri="{FF2B5EF4-FFF2-40B4-BE49-F238E27FC236}">
                <a16:creationId xmlns:a16="http://schemas.microsoft.com/office/drawing/2014/main" id="{A1BB49F3-066B-4A8E-AE30-DCC3607B72DD}"/>
              </a:ext>
            </a:extLst>
          </p:cNvPr>
          <p:cNvSpPr txBox="1"/>
          <p:nvPr/>
        </p:nvSpPr>
        <p:spPr>
          <a:xfrm>
            <a:off x="274320" y="4846320"/>
            <a:ext cx="2468880" cy="80676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 gcov fact.c</a:t>
            </a:r>
          </a:p>
        </p:txBody>
      </p:sp>
      <p:sp>
        <p:nvSpPr>
          <p:cNvPr id="7" name="Полилиния: фигура 6">
            <a:extLst>
              <a:ext uri="{FF2B5EF4-FFF2-40B4-BE49-F238E27FC236}">
                <a16:creationId xmlns:a16="http://schemas.microsoft.com/office/drawing/2014/main" id="{7CBDA458-FCFC-4703-9D6C-23802E27138A}"/>
              </a:ext>
            </a:extLst>
          </p:cNvPr>
          <p:cNvSpPr/>
          <p:nvPr/>
        </p:nvSpPr>
        <p:spPr>
          <a:xfrm>
            <a:off x="1097280" y="4206240"/>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Полилиния: фигура 7">
            <a:extLst>
              <a:ext uri="{FF2B5EF4-FFF2-40B4-BE49-F238E27FC236}">
                <a16:creationId xmlns:a16="http://schemas.microsoft.com/office/drawing/2014/main" id="{04FAD3D3-8FEB-4910-842E-0CB1F78AD575}"/>
              </a:ext>
            </a:extLst>
          </p:cNvPr>
          <p:cNvSpPr/>
          <p:nvPr/>
        </p:nvSpPr>
        <p:spPr>
          <a:xfrm>
            <a:off x="274320" y="6126480"/>
            <a:ext cx="246888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fact.c.gcov</a:t>
            </a:r>
          </a:p>
        </p:txBody>
      </p:sp>
      <p:sp>
        <p:nvSpPr>
          <p:cNvPr id="9" name="Полилиния: фигура 8">
            <a:extLst>
              <a:ext uri="{FF2B5EF4-FFF2-40B4-BE49-F238E27FC236}">
                <a16:creationId xmlns:a16="http://schemas.microsoft.com/office/drawing/2014/main" id="{861C523E-697B-4003-AD90-9043C7A71F05}"/>
              </a:ext>
            </a:extLst>
          </p:cNvPr>
          <p:cNvSpPr/>
          <p:nvPr/>
        </p:nvSpPr>
        <p:spPr>
          <a:xfrm>
            <a:off x="1097280" y="5486399"/>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822EF49D-C835-4399-AC92-998EF1D5BD1F}"/>
              </a:ext>
            </a:extLst>
          </p:cNvPr>
          <p:cNvSpPr/>
          <p:nvPr/>
        </p:nvSpPr>
        <p:spPr>
          <a:xfrm>
            <a:off x="3749040" y="2743199"/>
            <a:ext cx="5669279"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1:unsigned</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5</a:t>
            </a:r>
            <a:r>
              <a:rPr lang="en-US" sz="2400" b="0" i="0" u="none" strike="noStrike" kern="1200" cap="none">
                <a:ln>
                  <a:noFill/>
                </a:ln>
                <a:latin typeface="Consolas" panose="020B0609020204030204" pitchFamily="49" charset="0"/>
                <a:ea typeface="Droid Sans Fallback" pitchFamily="2"/>
                <a:cs typeface="FreeSans" pitchFamily="2"/>
              </a:rPr>
              <a:t>:  2:fact (unsigned x)</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3:{</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5</a:t>
            </a:r>
            <a:r>
              <a:rPr lang="en-US" sz="2400" b="0" i="0" u="none" strike="noStrike" kern="1200" cap="none">
                <a:ln>
                  <a:noFill/>
                </a:ln>
                <a:latin typeface="Consolas" panose="020B0609020204030204" pitchFamily="49" charset="0"/>
                <a:ea typeface="Droid Sans Fallback" pitchFamily="2"/>
                <a:cs typeface="FreeSans" pitchFamily="2"/>
              </a:rPr>
              <a:t>:  4:  if (x &lt; 2)</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1</a:t>
            </a:r>
            <a:r>
              <a:rPr lang="en-US" sz="2400" b="0" i="0" u="none" strike="noStrike" kern="1200" cap="none">
                <a:ln>
                  <a:noFill/>
                </a:ln>
                <a:latin typeface="Consolas" panose="020B0609020204030204" pitchFamily="49" charset="0"/>
                <a:ea typeface="Droid Sans Fallback" pitchFamily="2"/>
                <a:cs typeface="FreeSans" pitchFamily="2"/>
              </a:rPr>
              <a:t>:  5:    return 1;</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6:</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4</a:t>
            </a:r>
            <a:r>
              <a:rPr lang="en-US" sz="2400" b="0" i="0" u="none" strike="noStrike" kern="1200" cap="none">
                <a:ln>
                  <a:noFill/>
                </a:ln>
                <a:latin typeface="Consolas" panose="020B0609020204030204" pitchFamily="49" charset="0"/>
                <a:ea typeface="Droid Sans Fallback" pitchFamily="2"/>
                <a:cs typeface="FreeSans" pitchFamily="2"/>
              </a:rPr>
              <a:t>:  7:  return x * fact (x-1);</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8:}</a:t>
            </a:r>
          </a:p>
          <a:p>
            <a:pPr marL="0" marR="0" lvl="0" indent="0" algn="l"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p:txBody>
      </p:sp>
      <p:sp>
        <p:nvSpPr>
          <p:cNvPr id="11" name="Номер слайда 10">
            <a:extLst>
              <a:ext uri="{FF2B5EF4-FFF2-40B4-BE49-F238E27FC236}">
                <a16:creationId xmlns:a16="http://schemas.microsoft.com/office/drawing/2014/main" id="{EDCBE469-1391-4FAF-A0C6-D1FF8CB58B74}"/>
              </a:ext>
            </a:extLst>
          </p:cNvPr>
          <p:cNvSpPr>
            <a:spLocks noGrp="1"/>
          </p:cNvSpPr>
          <p:nvPr>
            <p:ph type="sldNum" sz="quarter" idx="12"/>
          </p:nvPr>
        </p:nvSpPr>
        <p:spPr/>
        <p:txBody>
          <a:bodyPr/>
          <a:lstStyle/>
          <a:p>
            <a:pPr lvl="0"/>
            <a:fld id="{68F8BB4E-8157-42A7-A178-28A1B7158100}" type="slidenum">
              <a:rPr lang="en-US" smtClean="0"/>
              <a:t>139</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571500" lvl="0" indent="-571500">
              <a:buSzPct val="80000"/>
              <a:buFont typeface="Wingdings" panose="05000000000000000000" pitchFamily="2" charset="2"/>
              <a:buChar char="Ø"/>
            </a:pPr>
            <a:r>
              <a:rPr lang="en-US"/>
              <a:t>Замена диграфов и триграфов (</a:t>
            </a:r>
            <a:r>
              <a:rPr lang="ru-RU"/>
              <a:t>устар.)</a:t>
            </a:r>
            <a:br>
              <a:rPr lang="en-US"/>
            </a:br>
            <a:endParaRPr lang="en-US"/>
          </a:p>
          <a:p>
            <a:pPr marL="571500" lvl="0" indent="-571500">
              <a:buSzPct val="80000"/>
              <a:buFont typeface="Wingdings" panose="05000000000000000000" pitchFamily="2" charset="2"/>
              <a:buChar char="Ø"/>
            </a:pPr>
            <a:endParaRPr lang="ru-RU"/>
          </a:p>
          <a:p>
            <a:pPr marL="571500" lvl="0" indent="-571500">
              <a:buSzPct val="80000"/>
              <a:buFont typeface="Wingdings" panose="05000000000000000000" pitchFamily="2" charset="2"/>
              <a:buChar char="Ø"/>
            </a:pPr>
            <a:r>
              <a:rPr lang="en-US"/>
              <a:t>Объединение строк</a:t>
            </a:r>
          </a:p>
          <a:p>
            <a:pPr marL="571500" lvl="0" indent="-571500">
              <a:buSzPct val="80000"/>
              <a:buFont typeface="Wingdings" panose="05000000000000000000" pitchFamily="2" charset="2"/>
              <a:buChar char="Ø"/>
            </a:pPr>
            <a:r>
              <a:rPr lang="en-US"/>
              <a:t>Удаление комментариев</a:t>
            </a:r>
          </a:p>
          <a:p>
            <a:pPr marL="571500" lvl="0" indent="-571500">
              <a:buSzPct val="80000"/>
              <a:buFont typeface="Wingdings" panose="05000000000000000000" pitchFamily="2" charset="2"/>
              <a:buChar char="Ø"/>
            </a:pPr>
            <a:r>
              <a:rPr lang="en-US"/>
              <a:t>Раскрытие макросов</a:t>
            </a:r>
          </a:p>
          <a:p>
            <a:pPr marL="571500" lvl="0" indent="-571500">
              <a:buSzPct val="80000"/>
              <a:buFont typeface="Wingdings" panose="05000000000000000000" pitchFamily="2" charset="2"/>
              <a:buChar char="Ø"/>
            </a:pPr>
            <a:r>
              <a:rPr lang="en-US"/>
              <a:t>Замена escape-последовательностей</a:t>
            </a:r>
          </a:p>
          <a:p>
            <a:pPr marL="571500" lvl="0" indent="-571500">
              <a:buSzPct val="80000"/>
              <a:buFont typeface="Wingdings" panose="05000000000000000000" pitchFamily="2" charset="2"/>
              <a:buChar char="Ø"/>
            </a:pPr>
            <a:r>
              <a:rPr lang="en-US"/>
              <a:t>Соединение литералов</a:t>
            </a:r>
          </a:p>
        </p:txBody>
      </p:sp>
      <p:sp>
        <p:nvSpPr>
          <p:cNvPr id="4" name="Полилиния: фигура 3">
            <a:extLst>
              <a:ext uri="{FF2B5EF4-FFF2-40B4-BE49-F238E27FC236}">
                <a16:creationId xmlns:a16="http://schemas.microsoft.com/office/drawing/2014/main" id="{8711FB59-9B4B-4C77-9C6D-3EA2293C1C0C}"/>
              </a:ext>
            </a:extLst>
          </p:cNvPr>
          <p:cNvSpPr/>
          <p:nvPr/>
        </p:nvSpPr>
        <p:spPr>
          <a:xfrm>
            <a:off x="1528919" y="2538373"/>
            <a:ext cx="804672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!ErrorOccured() ??!??! HandleError();</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14</a:t>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343720-544B-4F22-B0A4-ED7DE70902E6}"/>
              </a:ext>
            </a:extLst>
          </p:cNvPr>
          <p:cNvSpPr txBox="1">
            <a:spLocks noGrp="1"/>
          </p:cNvSpPr>
          <p:nvPr>
            <p:ph type="title" idx="4294967295"/>
          </p:nvPr>
        </p:nvSpPr>
        <p:spPr>
          <a:xfrm>
            <a:off x="504359" y="109440"/>
            <a:ext cx="9071640" cy="1262160"/>
          </a:xfrm>
        </p:spPr>
        <p:txBody>
          <a:bodyPr vert="horz"/>
          <a:lstStyle/>
          <a:p>
            <a:pPr lvl="0" rtl="0"/>
            <a:r>
              <a:rPr lang="en-US"/>
              <a:t>GCOV: аннотация кода</a:t>
            </a:r>
          </a:p>
        </p:txBody>
      </p:sp>
      <p:sp>
        <p:nvSpPr>
          <p:cNvPr id="3" name="Полилиния: фигура 2">
            <a:extLst>
              <a:ext uri="{FF2B5EF4-FFF2-40B4-BE49-F238E27FC236}">
                <a16:creationId xmlns:a16="http://schemas.microsoft.com/office/drawing/2014/main" id="{0AC1E934-9F67-426C-9862-2D1C010EEF44}"/>
              </a:ext>
            </a:extLst>
          </p:cNvPr>
          <p:cNvSpPr/>
          <p:nvPr/>
        </p:nvSpPr>
        <p:spPr>
          <a:xfrm>
            <a:off x="5760720" y="2742840"/>
            <a:ext cx="4114800" cy="4572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void fooBar (void)</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200" b="1" i="0" u="none" strike="noStrike" kern="1200" cap="none">
                <a:ln>
                  <a:noFill/>
                </a:ln>
                <a:latin typeface="Consolas" panose="020B0609020204030204" pitchFamily="49" charset="0"/>
                <a:ea typeface="Droid Sans Fallback" pitchFamily="2"/>
                <a:cs typeface="FreeSans" pitchFamily="2"/>
              </a:rPr>
              <a:t>   counts[i]++;</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&lt;bb-i&gt;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if (condition) {</a:t>
            </a:r>
          </a:p>
          <a:p>
            <a:pPr marL="0" marR="0" lvl="0" indent="0" algn="l" rtl="0" hangingPunct="0">
              <a:lnSpc>
                <a:spcPct val="100000"/>
              </a:lnSpc>
              <a:spcBef>
                <a:spcPts val="0"/>
              </a:spcBef>
              <a:spcAft>
                <a:spcPts val="0"/>
              </a:spcAft>
              <a:buNone/>
              <a:tabLst/>
            </a:pPr>
            <a:r>
              <a:rPr lang="en-US" sz="2200" b="1" i="0" u="none" strike="noStrike" kern="1200" cap="none">
                <a:ln>
                  <a:noFill/>
                </a:ln>
                <a:latin typeface="Consolas" panose="020B0609020204030204" pitchFamily="49" charset="0"/>
                <a:ea typeface="Droid Sans Fallback" pitchFamily="2"/>
                <a:cs typeface="FreeSans" pitchFamily="2"/>
              </a:rPr>
              <a:t>     counts[j]++;</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&lt;bb-j&gt;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 else {</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&lt;bb-k&gt;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a:t>
            </a:r>
          </a:p>
        </p:txBody>
      </p:sp>
      <p:sp>
        <p:nvSpPr>
          <p:cNvPr id="4" name="Полилиния: фигура 3">
            <a:extLst>
              <a:ext uri="{FF2B5EF4-FFF2-40B4-BE49-F238E27FC236}">
                <a16:creationId xmlns:a16="http://schemas.microsoft.com/office/drawing/2014/main" id="{A5777C5E-2DF1-4C2F-BA53-DA0EF0FD066A}"/>
              </a:ext>
            </a:extLst>
          </p:cNvPr>
          <p:cNvSpPr/>
          <p:nvPr/>
        </p:nvSpPr>
        <p:spPr>
          <a:xfrm>
            <a:off x="457200" y="2743199"/>
            <a:ext cx="4206240" cy="4572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void fooBar (void)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&lt;bb-i&gt;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(condition)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&lt;bb-j&gt;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 else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&lt;bb-k&gt;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p:txBody>
      </p:sp>
      <p:sp>
        <p:nvSpPr>
          <p:cNvPr id="5" name="Полилиния: фигура 4">
            <a:extLst>
              <a:ext uri="{FF2B5EF4-FFF2-40B4-BE49-F238E27FC236}">
                <a16:creationId xmlns:a16="http://schemas.microsoft.com/office/drawing/2014/main" id="{38D05BA4-DDF4-4E99-B938-13539DBE1A81}"/>
              </a:ext>
            </a:extLst>
          </p:cNvPr>
          <p:cNvSpPr/>
          <p:nvPr/>
        </p:nvSpPr>
        <p:spPr>
          <a:xfrm>
            <a:off x="274320" y="1280159"/>
            <a:ext cx="9601200" cy="11887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static ulong counts[numbbs];</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static struct bbobj = { numbbs, &amp;counts,“file1.c”};</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static void _GLOBAL_.I.fooBarGCOV() {  __bb_init_func(&amp;bbobj); }</a:t>
            </a:r>
          </a:p>
        </p:txBody>
      </p:sp>
      <p:sp>
        <p:nvSpPr>
          <p:cNvPr id="6" name="Полилиния: фигура 5">
            <a:extLst>
              <a:ext uri="{FF2B5EF4-FFF2-40B4-BE49-F238E27FC236}">
                <a16:creationId xmlns:a16="http://schemas.microsoft.com/office/drawing/2014/main" id="{FE737D23-B638-4259-9D28-369E9FD7577E}"/>
              </a:ext>
            </a:extLst>
          </p:cNvPr>
          <p:cNvSpPr/>
          <p:nvPr/>
        </p:nvSpPr>
        <p:spPr>
          <a:xfrm rot="5400000">
            <a:off x="4389120" y="5212080"/>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BEF61521-D4F9-455E-B8E6-A1628DFBBB1A}"/>
              </a:ext>
            </a:extLst>
          </p:cNvPr>
          <p:cNvSpPr>
            <a:spLocks noGrp="1"/>
          </p:cNvSpPr>
          <p:nvPr>
            <p:ph type="sldNum" sz="quarter" idx="12"/>
          </p:nvPr>
        </p:nvSpPr>
        <p:spPr/>
        <p:txBody>
          <a:bodyPr/>
          <a:lstStyle/>
          <a:p>
            <a:pPr lvl="0"/>
            <a:fld id="{68F8BB4E-8157-42A7-A178-28A1B7158100}" type="slidenum">
              <a:rPr lang="en-US" smtClean="0"/>
              <a:t>140</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30C51EA-0213-43B2-B99F-910700230B6F}"/>
              </a:ext>
            </a:extLst>
          </p:cNvPr>
          <p:cNvSpPr txBox="1">
            <a:spLocks noGrp="1"/>
          </p:cNvSpPr>
          <p:nvPr>
            <p:ph type="body" idx="4294967295"/>
          </p:nvPr>
        </p:nvSpPr>
        <p:spPr>
          <a:xfrm>
            <a:off x="503999" y="1463039"/>
            <a:ext cx="9071640" cy="5760720"/>
          </a:xfrm>
        </p:spPr>
        <p:txBody>
          <a:bodyPr vert="horz"/>
          <a:lstStyle/>
          <a:p>
            <a:pPr lvl="0" rtl="0">
              <a:buSzPct val="45000"/>
            </a:pPr>
            <a:r>
              <a:rPr lang="en-US">
                <a:solidFill>
                  <a:srgbClr val="CCCCCC"/>
                </a:solidFill>
              </a:rPr>
              <a:t>Сколько раз была вызвана та или иная функция?</a:t>
            </a:r>
          </a:p>
          <a:p>
            <a:pPr lvl="0" rtl="0">
              <a:buSzPct val="45000"/>
            </a:pPr>
            <a:r>
              <a:rPr lang="en-US">
                <a:solidFill>
                  <a:srgbClr val="CCCCCC"/>
                </a:solidFill>
              </a:rPr>
              <a:t>Сколько раз исполнялась конкретная строчка кода?</a:t>
            </a:r>
          </a:p>
          <a:p>
            <a:pPr lvl="0" rtl="0">
              <a:buSzPct val="45000"/>
            </a:pPr>
            <a:r>
              <a:rPr lang="en-US"/>
              <a:t>Сколько времени компилятор провёл в той или иной функции?</a:t>
            </a:r>
          </a:p>
          <a:p>
            <a:pPr lvl="0" rtl="0">
              <a:buSzPct val="45000"/>
            </a:pPr>
            <a:r>
              <a:rPr lang="en-US"/>
              <a:t>Как аннотировать дугу call-graph стоимостью в процентах времени исполнения</a:t>
            </a:r>
          </a:p>
        </p:txBody>
      </p:sp>
      <p:sp>
        <p:nvSpPr>
          <p:cNvPr id="3" name="Заголовок 2">
            <a:extLst>
              <a:ext uri="{FF2B5EF4-FFF2-40B4-BE49-F238E27FC236}">
                <a16:creationId xmlns:a16="http://schemas.microsoft.com/office/drawing/2014/main" id="{1E4D53BB-92B3-46DF-937A-42492F347DAC}"/>
              </a:ext>
            </a:extLst>
          </p:cNvPr>
          <p:cNvSpPr txBox="1">
            <a:spLocks noGrp="1"/>
          </p:cNvSpPr>
          <p:nvPr>
            <p:ph type="title" idx="4294967295"/>
          </p:nvPr>
        </p:nvSpPr>
        <p:spPr>
          <a:xfrm>
            <a:off x="494640" y="41760"/>
            <a:ext cx="9071640" cy="1262160"/>
          </a:xfrm>
        </p:spPr>
        <p:txBody>
          <a:bodyPr vert="horz"/>
          <a:lstStyle/>
          <a:p>
            <a:pPr lvl="0" rtl="0"/>
            <a:r>
              <a:rPr lang="en-US" sz="5400"/>
              <a:t>Анализ производительности</a:t>
            </a:r>
          </a:p>
        </p:txBody>
      </p:sp>
      <p:sp>
        <p:nvSpPr>
          <p:cNvPr id="4" name="Номер слайда 3">
            <a:extLst>
              <a:ext uri="{FF2B5EF4-FFF2-40B4-BE49-F238E27FC236}">
                <a16:creationId xmlns:a16="http://schemas.microsoft.com/office/drawing/2014/main" id="{E364628E-CD28-4EB7-9349-62A6E827F4AF}"/>
              </a:ext>
            </a:extLst>
          </p:cNvPr>
          <p:cNvSpPr>
            <a:spLocks noGrp="1"/>
          </p:cNvSpPr>
          <p:nvPr>
            <p:ph type="sldNum" sz="quarter" idx="12"/>
          </p:nvPr>
        </p:nvSpPr>
        <p:spPr/>
        <p:txBody>
          <a:bodyPr/>
          <a:lstStyle/>
          <a:p>
            <a:pPr lvl="0"/>
            <a:fld id="{68F8BB4E-8157-42A7-A178-28A1B7158100}" type="slidenum">
              <a:rPr lang="en-US" smtClean="0"/>
              <a:t>141</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8A2EC2A-1F8C-42F3-AFD0-70E463410A1F}"/>
              </a:ext>
            </a:extLst>
          </p:cNvPr>
          <p:cNvSpPr txBox="1">
            <a:spLocks noGrp="1"/>
          </p:cNvSpPr>
          <p:nvPr>
            <p:ph type="body" idx="4294967295"/>
          </p:nvPr>
        </p:nvSpPr>
        <p:spPr>
          <a:xfrm>
            <a:off x="503999" y="1463039"/>
            <a:ext cx="9071640" cy="5760720"/>
          </a:xfrm>
        </p:spPr>
        <p:txBody>
          <a:bodyPr vert="horz"/>
          <a:lstStyle/>
          <a:p>
            <a:pPr lvl="0" rtl="0">
              <a:buSzPct val="45000"/>
            </a:pPr>
            <a:r>
              <a:rPr lang="en-US">
                <a:solidFill>
                  <a:srgbClr val="CCCCCC"/>
                </a:solidFill>
              </a:rPr>
              <a:t>Сколько раз была вызвана та или иная функция?</a:t>
            </a:r>
          </a:p>
          <a:p>
            <a:pPr lvl="0" rtl="0">
              <a:buSzPct val="45000"/>
            </a:pPr>
            <a:r>
              <a:rPr lang="en-US">
                <a:solidFill>
                  <a:srgbClr val="CCCCCC"/>
                </a:solidFill>
              </a:rPr>
              <a:t>Сколько раз исполнялась конкретная строчка кода?</a:t>
            </a:r>
          </a:p>
          <a:p>
            <a:pPr lvl="0" rtl="0">
              <a:buSzPct val="45000"/>
            </a:pPr>
            <a:r>
              <a:rPr lang="en-US"/>
              <a:t>Сколько времени компилятор провёл в той или иной функции?</a:t>
            </a:r>
          </a:p>
          <a:p>
            <a:pPr lvl="0" rtl="0">
              <a:buSzPct val="45000"/>
            </a:pPr>
            <a:r>
              <a:rPr lang="en-US"/>
              <a:t>Как аннотировать дугу call-graph стоимостью в процентах времени исполнения</a:t>
            </a:r>
          </a:p>
          <a:p>
            <a:pPr lvl="0" rtl="0">
              <a:buSzPct val="45000"/>
            </a:pPr>
            <a:r>
              <a:rPr lang="en-US"/>
              <a:t>Какие программы достаточно репрезентативны для сравнения разных архитектур?</a:t>
            </a:r>
          </a:p>
        </p:txBody>
      </p:sp>
      <p:sp>
        <p:nvSpPr>
          <p:cNvPr id="3" name="Заголовок 2">
            <a:extLst>
              <a:ext uri="{FF2B5EF4-FFF2-40B4-BE49-F238E27FC236}">
                <a16:creationId xmlns:a16="http://schemas.microsoft.com/office/drawing/2014/main" id="{849B4207-005B-4AC9-92A8-D3F326FB09C8}"/>
              </a:ext>
            </a:extLst>
          </p:cNvPr>
          <p:cNvSpPr txBox="1">
            <a:spLocks noGrp="1"/>
          </p:cNvSpPr>
          <p:nvPr>
            <p:ph type="title" idx="4294967295"/>
          </p:nvPr>
        </p:nvSpPr>
        <p:spPr>
          <a:xfrm>
            <a:off x="494640" y="41760"/>
            <a:ext cx="9071640" cy="1262160"/>
          </a:xfrm>
        </p:spPr>
        <p:txBody>
          <a:bodyPr vert="horz"/>
          <a:lstStyle/>
          <a:p>
            <a:pPr lvl="0" rtl="0"/>
            <a:r>
              <a:rPr lang="en-US" sz="5400"/>
              <a:t>Анализ производительности</a:t>
            </a:r>
          </a:p>
        </p:txBody>
      </p:sp>
      <p:sp>
        <p:nvSpPr>
          <p:cNvPr id="4" name="Номер слайда 3">
            <a:extLst>
              <a:ext uri="{FF2B5EF4-FFF2-40B4-BE49-F238E27FC236}">
                <a16:creationId xmlns:a16="http://schemas.microsoft.com/office/drawing/2014/main" id="{1ACE803E-9326-432A-86E1-88CE17BBE948}"/>
              </a:ext>
            </a:extLst>
          </p:cNvPr>
          <p:cNvSpPr>
            <a:spLocks noGrp="1"/>
          </p:cNvSpPr>
          <p:nvPr>
            <p:ph type="sldNum" sz="quarter" idx="12"/>
          </p:nvPr>
        </p:nvSpPr>
        <p:spPr/>
        <p:txBody>
          <a:bodyPr/>
          <a:lstStyle/>
          <a:p>
            <a:pPr lvl="0"/>
            <a:fld id="{68F8BB4E-8157-42A7-A178-28A1B7158100}" type="slidenum">
              <a:rPr lang="en-US" smtClean="0"/>
              <a:t>142</a:t>
            </a:fld>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C2178C-976F-444A-9981-94CDD3A49E5C}"/>
              </a:ext>
            </a:extLst>
          </p:cNvPr>
          <p:cNvSpPr txBox="1">
            <a:spLocks noGrp="1"/>
          </p:cNvSpPr>
          <p:nvPr>
            <p:ph type="title" idx="4294967295"/>
          </p:nvPr>
        </p:nvSpPr>
        <p:spPr/>
        <p:txBody>
          <a:bodyPr vert="horz"/>
          <a:lstStyle/>
          <a:p>
            <a:pPr lvl="0" rtl="0"/>
            <a:r>
              <a:rPr lang="en-US"/>
              <a:t>Бенчмарки</a:t>
            </a:r>
          </a:p>
        </p:txBody>
      </p:sp>
      <p:sp>
        <p:nvSpPr>
          <p:cNvPr id="3" name="Текст 2">
            <a:extLst>
              <a:ext uri="{FF2B5EF4-FFF2-40B4-BE49-F238E27FC236}">
                <a16:creationId xmlns:a16="http://schemas.microsoft.com/office/drawing/2014/main" id="{B8FC5F17-BF03-45F3-A451-821D52CDB260}"/>
              </a:ext>
            </a:extLst>
          </p:cNvPr>
          <p:cNvSpPr txBox="1">
            <a:spLocks noGrp="1"/>
          </p:cNvSpPr>
          <p:nvPr>
            <p:ph type="body" idx="4294967295"/>
          </p:nvPr>
        </p:nvSpPr>
        <p:spPr>
          <a:xfrm>
            <a:off x="503999" y="1769040"/>
            <a:ext cx="9280080" cy="4814640"/>
          </a:xfrm>
        </p:spPr>
        <p:txBody>
          <a:bodyPr vert="horz"/>
          <a:lstStyle/>
          <a:p>
            <a:pPr lvl="0" rtl="0">
              <a:buSzPct val="45000"/>
            </a:pPr>
            <a:r>
              <a:rPr lang="en-US" b="1"/>
              <a:t>Dhrystone</a:t>
            </a:r>
            <a:r>
              <a:rPr lang="en-US"/>
              <a:t> – производительность целочисленной арифметики</a:t>
            </a:r>
          </a:p>
          <a:p>
            <a:pPr lvl="0" rtl="0">
              <a:buSzPct val="45000"/>
            </a:pPr>
            <a:r>
              <a:rPr lang="en-US" b="1"/>
              <a:t>Whetstone</a:t>
            </a:r>
            <a:r>
              <a:rPr lang="en-US"/>
              <a:t> – производительность арифметики с плавающей точкой</a:t>
            </a:r>
          </a:p>
          <a:p>
            <a:pPr lvl="0" rtl="0">
              <a:buSzPct val="45000"/>
            </a:pPr>
            <a:r>
              <a:rPr lang="en-US" b="1"/>
              <a:t>Coremark</a:t>
            </a:r>
            <a:r>
              <a:rPr lang="en-US"/>
              <a:t> – пакет тестов производительности, покрывающих недостатки Dhrystone</a:t>
            </a:r>
          </a:p>
          <a:p>
            <a:pPr lvl="0" rtl="0">
              <a:buSzPct val="45000"/>
            </a:pPr>
            <a:r>
              <a:rPr lang="en-US" b="1"/>
              <a:t>NAS</a:t>
            </a:r>
            <a:r>
              <a:rPr lang="en-US"/>
              <a:t> parallel benchmarks – производительность параллельных вычислений</a:t>
            </a:r>
          </a:p>
        </p:txBody>
      </p:sp>
      <p:sp>
        <p:nvSpPr>
          <p:cNvPr id="4" name="Номер слайда 3">
            <a:extLst>
              <a:ext uri="{FF2B5EF4-FFF2-40B4-BE49-F238E27FC236}">
                <a16:creationId xmlns:a16="http://schemas.microsoft.com/office/drawing/2014/main" id="{B70038A3-F0DA-43A9-B87E-3D0DEAF85108}"/>
              </a:ext>
            </a:extLst>
          </p:cNvPr>
          <p:cNvSpPr>
            <a:spLocks noGrp="1"/>
          </p:cNvSpPr>
          <p:nvPr>
            <p:ph type="sldNum" sz="quarter" idx="12"/>
          </p:nvPr>
        </p:nvSpPr>
        <p:spPr/>
        <p:txBody>
          <a:bodyPr/>
          <a:lstStyle/>
          <a:p>
            <a:pPr lvl="0"/>
            <a:fld id="{68F8BB4E-8157-42A7-A178-28A1B7158100}" type="slidenum">
              <a:rPr lang="en-US" smtClean="0"/>
              <a:t>143</a:t>
            </a:fld>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15A57A-AA9D-4A02-B5CF-E5C90C68D2BD}"/>
              </a:ext>
            </a:extLst>
          </p:cNvPr>
          <p:cNvSpPr txBox="1">
            <a:spLocks noGrp="1"/>
          </p:cNvSpPr>
          <p:nvPr>
            <p:ph type="title" idx="4294967295"/>
          </p:nvPr>
        </p:nvSpPr>
        <p:spPr>
          <a:xfrm>
            <a:off x="182880" y="182880"/>
            <a:ext cx="9601200" cy="1262160"/>
          </a:xfrm>
        </p:spPr>
        <p:txBody>
          <a:bodyPr vert="horz"/>
          <a:lstStyle/>
          <a:p>
            <a:pPr lvl="0" rtl="0"/>
            <a:r>
              <a:rPr lang="en-US" sz="3800"/>
              <a:t>Исследование dhrystone с помощью gprof</a:t>
            </a:r>
          </a:p>
        </p:txBody>
      </p:sp>
      <p:pic>
        <p:nvPicPr>
          <p:cNvPr id="3" name="">
            <a:extLst>
              <a:ext uri="{FF2B5EF4-FFF2-40B4-BE49-F238E27FC236}">
                <a16:creationId xmlns:a16="http://schemas.microsoft.com/office/drawing/2014/main" id="{1947E34E-3416-49D4-A673-7C4DB5E6153A}"/>
              </a:ext>
            </a:extLst>
          </p:cNvPr>
          <p:cNvPicPr>
            <a:picLocks noChangeAspect="1"/>
          </p:cNvPicPr>
          <p:nvPr/>
        </p:nvPicPr>
        <p:blipFill>
          <a:blip r:embed="rId3">
            <a:lum/>
            <a:alphaModFix/>
          </a:blip>
          <a:srcRect/>
          <a:stretch>
            <a:fillRect/>
          </a:stretch>
        </p:blipFill>
        <p:spPr>
          <a:xfrm>
            <a:off x="182879" y="5587933"/>
            <a:ext cx="1664279" cy="1490400"/>
          </a:xfrm>
          <a:prstGeom prst="rect">
            <a:avLst/>
          </a:prstGeom>
          <a:noFill/>
          <a:ln>
            <a:noFill/>
          </a:ln>
        </p:spPr>
      </p:pic>
      <p:sp>
        <p:nvSpPr>
          <p:cNvPr id="4" name="Полилиния: фигура 3">
            <a:extLst>
              <a:ext uri="{FF2B5EF4-FFF2-40B4-BE49-F238E27FC236}">
                <a16:creationId xmlns:a16="http://schemas.microsoft.com/office/drawing/2014/main" id="{DF3B74F0-A03E-42AB-8C36-89F48C6BECD3}"/>
              </a:ext>
            </a:extLst>
          </p:cNvPr>
          <p:cNvSpPr/>
          <p:nvPr/>
        </p:nvSpPr>
        <p:spPr>
          <a:xfrm>
            <a:off x="2179930" y="5647334"/>
            <a:ext cx="7680960" cy="1371599"/>
          </a:xfrm>
          <a:custGeom>
            <a:avLst>
              <a:gd name="f0" fmla="val -1903"/>
              <a:gd name="f1" fmla="val 15665"/>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2400" b="0" i="0" u="none" strike="noStrike" kern="1200" cap="none">
                <a:ln>
                  <a:noFill/>
                </a:ln>
                <a:latin typeface="Liberation Sans" pitchFamily="18"/>
                <a:ea typeface="Droid Sans Fallback" pitchFamily="2"/>
                <a:cs typeface="FreeSans" pitchFamily="2"/>
              </a:rPr>
              <a:t>Исходники dhrystone 2.1</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hlinkClick r:id="rId4"/>
              </a:rPr>
              <a:t>http://fossies.org/linux/privat/old/dhrystone-2.1.tar.gz</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Но это не ANSI C, их придется несколько причесать</a:t>
            </a:r>
          </a:p>
        </p:txBody>
      </p:sp>
      <p:sp>
        <p:nvSpPr>
          <p:cNvPr id="5" name="TextBox 4">
            <a:extLst>
              <a:ext uri="{FF2B5EF4-FFF2-40B4-BE49-F238E27FC236}">
                <a16:creationId xmlns:a16="http://schemas.microsoft.com/office/drawing/2014/main" id="{B878396B-BC8D-4507-841B-B0A957D4B8DB}"/>
              </a:ext>
            </a:extLst>
          </p:cNvPr>
          <p:cNvSpPr txBox="1"/>
          <p:nvPr/>
        </p:nvSpPr>
        <p:spPr>
          <a:xfrm>
            <a:off x="182879" y="1280159"/>
            <a:ext cx="8930309" cy="99843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gcc -fno-inline -pg -O2 -DHZ=60 dhry_1.c dhry_2.c -o dhry</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dhry</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gprof dhry gmon.out --width=120</a:t>
            </a:r>
          </a:p>
        </p:txBody>
      </p:sp>
      <p:sp>
        <p:nvSpPr>
          <p:cNvPr id="6" name="TextBox 5">
            <a:extLst>
              <a:ext uri="{FF2B5EF4-FFF2-40B4-BE49-F238E27FC236}">
                <a16:creationId xmlns:a16="http://schemas.microsoft.com/office/drawing/2014/main" id="{79A62133-A474-4391-B1A4-CCF53A5935CE}"/>
              </a:ext>
            </a:extLst>
          </p:cNvPr>
          <p:cNvSpPr txBox="1"/>
          <p:nvPr/>
        </p:nvSpPr>
        <p:spPr>
          <a:xfrm>
            <a:off x="182880" y="2454680"/>
            <a:ext cx="8930310" cy="280047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time   seconds   seconds    calls  ns/call  ns/call  name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24.30      0.33     0.33 10000000    32.56    32.56  Proc_8</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23.18      0.64     0.31                             main</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13.46      0.82     0.18 30000000     6.01     6.01  Proc_7</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11.22      0.97     0.15 10000000    15.03    34.07  Proc_1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9.35      1.09     0.13 30000000     4.17     4.17  Func_1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8.60      1.21     0.12 10000000    11.52    15.70  Func_2</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3.74      1.26     0.05 10000000     5.01     5.01  Proc_2</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3.36      1.30     0.05 10000000     4.51     7.01  Proc_6</a:t>
            </a:r>
          </a:p>
        </p:txBody>
      </p:sp>
      <p:sp>
        <p:nvSpPr>
          <p:cNvPr id="7" name="Номер слайда 6">
            <a:extLst>
              <a:ext uri="{FF2B5EF4-FFF2-40B4-BE49-F238E27FC236}">
                <a16:creationId xmlns:a16="http://schemas.microsoft.com/office/drawing/2014/main" id="{8AA3680F-08B9-437F-B721-FCA9DA9DAB85}"/>
              </a:ext>
            </a:extLst>
          </p:cNvPr>
          <p:cNvSpPr>
            <a:spLocks noGrp="1"/>
          </p:cNvSpPr>
          <p:nvPr>
            <p:ph type="sldNum" sz="quarter" idx="12"/>
          </p:nvPr>
        </p:nvSpPr>
        <p:spPr/>
        <p:txBody>
          <a:bodyPr/>
          <a:lstStyle/>
          <a:p>
            <a:pPr lvl="0"/>
            <a:fld id="{68F8BB4E-8157-42A7-A178-28A1B7158100}" type="slidenum">
              <a:rPr lang="en-US" smtClean="0"/>
              <a:t>144</a:t>
            </a:fld>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E786C4-9F20-4294-AC92-BD11D715CEAF}"/>
              </a:ext>
            </a:extLst>
          </p:cNvPr>
          <p:cNvSpPr txBox="1">
            <a:spLocks noGrp="1"/>
          </p:cNvSpPr>
          <p:nvPr>
            <p:ph type="title" idx="4294967295"/>
          </p:nvPr>
        </p:nvSpPr>
        <p:spPr>
          <a:xfrm>
            <a:off x="503999" y="91440"/>
            <a:ext cx="9071640" cy="1262160"/>
          </a:xfrm>
        </p:spPr>
        <p:txBody>
          <a:bodyPr vert="horz"/>
          <a:lstStyle/>
          <a:p>
            <a:pPr lvl="0" rtl="0"/>
            <a:r>
              <a:rPr lang="en-US"/>
              <a:t>Профиль по call graph edges</a:t>
            </a:r>
          </a:p>
        </p:txBody>
      </p:sp>
      <p:sp>
        <p:nvSpPr>
          <p:cNvPr id="3" name="TextBox 2">
            <a:extLst>
              <a:ext uri="{FF2B5EF4-FFF2-40B4-BE49-F238E27FC236}">
                <a16:creationId xmlns:a16="http://schemas.microsoft.com/office/drawing/2014/main" id="{A5CEC886-43FB-4596-82E3-62AC17593742}"/>
              </a:ext>
            </a:extLst>
          </p:cNvPr>
          <p:cNvSpPr txBox="1"/>
          <p:nvPr/>
        </p:nvSpPr>
        <p:spPr>
          <a:xfrm>
            <a:off x="91439" y="1371599"/>
            <a:ext cx="9484199" cy="340114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index % time    self    children   called          name</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0.15    0.19 10000000/10000000     main [1]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[2]     25.4    0.15    0.19 10000000              Proc_1 [2]</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0.33    0.00 10000000/10000000     main [1]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[3]     24.3    0.33    0.00 10000000              Proc_8 [3]</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0.06    0.00 10000000/30000000     main [1]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0.06    0.00 10000000/30000000     Proc_1 [2]</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0.06    0.00 10000000/30000000     Proc_3 [8]</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[4]     13.4    0.18    0.00 30000000              Proc_7 [4]</a:t>
            </a:r>
          </a:p>
        </p:txBody>
      </p:sp>
      <p:sp>
        <p:nvSpPr>
          <p:cNvPr id="4" name="TextBox 3">
            <a:extLst>
              <a:ext uri="{FF2B5EF4-FFF2-40B4-BE49-F238E27FC236}">
                <a16:creationId xmlns:a16="http://schemas.microsoft.com/office/drawing/2014/main" id="{4FF66D2E-C60A-47C8-8DCD-D4043C1DF652}"/>
              </a:ext>
            </a:extLst>
          </p:cNvPr>
          <p:cNvSpPr txBox="1"/>
          <p:nvPr/>
        </p:nvSpPr>
        <p:spPr>
          <a:xfrm>
            <a:off x="352978" y="4999940"/>
            <a:ext cx="8961120" cy="1911599"/>
          </a:xfrm>
          <a:prstGeom prst="rect">
            <a:avLst/>
          </a:prstGeom>
          <a:noFill/>
          <a:ln>
            <a:noFill/>
          </a:ln>
        </p:spPr>
        <p:txBody>
          <a:bodyPr vert="horz" lIns="0" tIns="0" rIns="0" bIns="0" anchor="ctr"/>
          <a:lstStyle/>
          <a:p>
            <a:pPr lvl="0" algn="l" rtl="0" hangingPunct="0">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main → Proc_1 = 25.4%</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main → Proc_8 = 24.3%</a:t>
            </a:r>
          </a:p>
          <a:p>
            <a:pPr lvl="0" algn="l" rtl="0" hangingPunct="0">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Proc_3 → Proc_7 = 13.4%</a:t>
            </a:r>
          </a:p>
        </p:txBody>
      </p:sp>
      <p:sp>
        <p:nvSpPr>
          <p:cNvPr id="5" name="Номер слайда 4">
            <a:extLst>
              <a:ext uri="{FF2B5EF4-FFF2-40B4-BE49-F238E27FC236}">
                <a16:creationId xmlns:a16="http://schemas.microsoft.com/office/drawing/2014/main" id="{DF6FF3A1-3295-4324-B25D-9F232389B715}"/>
              </a:ext>
            </a:extLst>
          </p:cNvPr>
          <p:cNvSpPr>
            <a:spLocks noGrp="1"/>
          </p:cNvSpPr>
          <p:nvPr>
            <p:ph type="sldNum" sz="quarter" idx="12"/>
          </p:nvPr>
        </p:nvSpPr>
        <p:spPr/>
        <p:txBody>
          <a:bodyPr/>
          <a:lstStyle/>
          <a:p>
            <a:pPr lvl="0"/>
            <a:fld id="{68F8BB4E-8157-42A7-A178-28A1B7158100}" type="slidenum">
              <a:rPr lang="en-US" smtClean="0"/>
              <a:t>145</a:t>
            </a:fld>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CBE1D1-9F33-4C90-9076-10EEC3903898}"/>
              </a:ext>
            </a:extLst>
          </p:cNvPr>
          <p:cNvSpPr txBox="1">
            <a:spLocks noGrp="1"/>
          </p:cNvSpPr>
          <p:nvPr>
            <p:ph type="title" idx="4294967295"/>
          </p:nvPr>
        </p:nvSpPr>
        <p:spPr>
          <a:xfrm>
            <a:off x="503999" y="109440"/>
            <a:ext cx="9071640" cy="1262160"/>
          </a:xfrm>
        </p:spPr>
        <p:txBody>
          <a:bodyPr vert="horz"/>
          <a:lstStyle/>
          <a:p>
            <a:pPr lvl="0" rtl="0"/>
            <a:r>
              <a:rPr lang="en-US"/>
              <a:t>Внутри gprof</a:t>
            </a:r>
          </a:p>
        </p:txBody>
      </p:sp>
      <p:sp>
        <p:nvSpPr>
          <p:cNvPr id="3" name="Текст 2">
            <a:extLst>
              <a:ext uri="{FF2B5EF4-FFF2-40B4-BE49-F238E27FC236}">
                <a16:creationId xmlns:a16="http://schemas.microsoft.com/office/drawing/2014/main" id="{A15DAA05-831A-4F1D-B312-6DC75803C33B}"/>
              </a:ext>
            </a:extLst>
          </p:cNvPr>
          <p:cNvSpPr txBox="1">
            <a:spLocks noGrp="1"/>
          </p:cNvSpPr>
          <p:nvPr>
            <p:ph type="body" idx="4294967295"/>
          </p:nvPr>
        </p:nvSpPr>
        <p:spPr>
          <a:xfrm>
            <a:off x="503999" y="1371599"/>
            <a:ext cx="9071640" cy="2276999"/>
          </a:xfrm>
        </p:spPr>
        <p:txBody>
          <a:bodyPr vert="horz"/>
          <a:lstStyle/>
          <a:p>
            <a:pPr lvl="0" rtl="0">
              <a:buSzPct val="45000"/>
            </a:pPr>
            <a:r>
              <a:rPr lang="en-US" b="1"/>
              <a:t>mcount</a:t>
            </a:r>
            <a:r>
              <a:rPr lang="en-US"/>
              <a:t>: аннотация кода количеством вызовов</a:t>
            </a:r>
          </a:p>
          <a:p>
            <a:pPr lvl="0" rtl="0">
              <a:buSzPct val="45000"/>
            </a:pPr>
            <a:r>
              <a:rPr lang="en-US" b="1"/>
              <a:t>profil</a:t>
            </a:r>
            <a:r>
              <a:rPr lang="en-US"/>
              <a:t>: сто раз в секунду информация о текущей функции</a:t>
            </a:r>
          </a:p>
        </p:txBody>
      </p:sp>
      <p:sp>
        <p:nvSpPr>
          <p:cNvPr id="4" name="Полилиния: фигура 3">
            <a:extLst>
              <a:ext uri="{FF2B5EF4-FFF2-40B4-BE49-F238E27FC236}">
                <a16:creationId xmlns:a16="http://schemas.microsoft.com/office/drawing/2014/main" id="{EF0FFDBD-F790-4733-895B-9CF56D1FE2B4}"/>
              </a:ext>
            </a:extLst>
          </p:cNvPr>
          <p:cNvSpPr/>
          <p:nvPr/>
        </p:nvSpPr>
        <p:spPr>
          <a:xfrm>
            <a:off x="503999" y="3297467"/>
            <a:ext cx="3749040" cy="37490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pushq   %rbp</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movq    %rsp, %rbp</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call    mcount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movl    $1, %eax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cmpl    $1, %edi</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ja      .L3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pic>
        <p:nvPicPr>
          <p:cNvPr id="5" name="">
            <a:extLst>
              <a:ext uri="{FF2B5EF4-FFF2-40B4-BE49-F238E27FC236}">
                <a16:creationId xmlns:a16="http://schemas.microsoft.com/office/drawing/2014/main" id="{D79C08DD-FA02-4E34-8BFC-DED7C8449272}"/>
              </a:ext>
            </a:extLst>
          </p:cNvPr>
          <p:cNvPicPr>
            <a:picLocks noChangeAspect="1"/>
          </p:cNvPicPr>
          <p:nvPr/>
        </p:nvPicPr>
        <p:blipFill>
          <a:blip r:embed="rId3">
            <a:lum/>
            <a:alphaModFix/>
          </a:blip>
          <a:srcRect/>
          <a:stretch>
            <a:fillRect/>
          </a:stretch>
        </p:blipFill>
        <p:spPr>
          <a:xfrm>
            <a:off x="4551927" y="4480560"/>
            <a:ext cx="2551320" cy="2697480"/>
          </a:xfrm>
          <a:prstGeom prst="rect">
            <a:avLst/>
          </a:prstGeom>
          <a:noFill/>
          <a:ln>
            <a:noFill/>
          </a:ln>
        </p:spPr>
      </p:pic>
      <p:sp>
        <p:nvSpPr>
          <p:cNvPr id="6" name="Полилиния: фигура 5">
            <a:extLst>
              <a:ext uri="{FF2B5EF4-FFF2-40B4-BE49-F238E27FC236}">
                <a16:creationId xmlns:a16="http://schemas.microsoft.com/office/drawing/2014/main" id="{8AFB7886-2AD7-4586-878F-2041A7526EDB}"/>
              </a:ext>
            </a:extLst>
          </p:cNvPr>
          <p:cNvSpPr/>
          <p:nvPr/>
        </p:nvSpPr>
        <p:spPr>
          <a:xfrm>
            <a:off x="6014967" y="3108959"/>
            <a:ext cx="3474720" cy="1645920"/>
          </a:xfrm>
          <a:custGeom>
            <a:avLst>
              <a:gd name="f0" fmla="val 5576"/>
              <a:gd name="f1" fmla="val 27367"/>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Кажется, это </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может привести </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к проблемам</a:t>
            </a:r>
          </a:p>
        </p:txBody>
      </p:sp>
      <p:sp>
        <p:nvSpPr>
          <p:cNvPr id="7" name="Номер слайда 6">
            <a:extLst>
              <a:ext uri="{FF2B5EF4-FFF2-40B4-BE49-F238E27FC236}">
                <a16:creationId xmlns:a16="http://schemas.microsoft.com/office/drawing/2014/main" id="{2B93C508-F63A-4AC0-B823-BF6E864B01F1}"/>
              </a:ext>
            </a:extLst>
          </p:cNvPr>
          <p:cNvSpPr>
            <a:spLocks noGrp="1"/>
          </p:cNvSpPr>
          <p:nvPr>
            <p:ph type="sldNum" sz="quarter" idx="12"/>
          </p:nvPr>
        </p:nvSpPr>
        <p:spPr/>
        <p:txBody>
          <a:bodyPr/>
          <a:lstStyle/>
          <a:p>
            <a:pPr lvl="0"/>
            <a:fld id="{68F8BB4E-8157-42A7-A178-28A1B7158100}" type="slidenum">
              <a:rPr lang="en-US" smtClean="0"/>
              <a:t>146</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5DE355-9208-4AE0-ADBB-7F930DF2C8F1}"/>
              </a:ext>
            </a:extLst>
          </p:cNvPr>
          <p:cNvSpPr txBox="1">
            <a:spLocks noGrp="1"/>
          </p:cNvSpPr>
          <p:nvPr>
            <p:ph type="title" idx="4294967295"/>
          </p:nvPr>
        </p:nvSpPr>
        <p:spPr>
          <a:xfrm>
            <a:off x="503999" y="18000"/>
            <a:ext cx="9071640" cy="896399"/>
          </a:xfrm>
        </p:spPr>
        <p:txBody>
          <a:bodyPr vert="horz"/>
          <a:lstStyle/>
          <a:p>
            <a:pPr lvl="0" rtl="0"/>
            <a:r>
              <a:rPr lang="en-US"/>
              <a:t>Проблемы gprof</a:t>
            </a:r>
          </a:p>
        </p:txBody>
      </p:sp>
      <p:sp>
        <p:nvSpPr>
          <p:cNvPr id="3" name="Полилиния: фигура 2">
            <a:extLst>
              <a:ext uri="{FF2B5EF4-FFF2-40B4-BE49-F238E27FC236}">
                <a16:creationId xmlns:a16="http://schemas.microsoft.com/office/drawing/2014/main" id="{09F5C042-99A5-4CCF-A96F-BE16C86EE9B6}"/>
              </a:ext>
            </a:extLst>
          </p:cNvPr>
          <p:cNvSpPr/>
          <p:nvPr/>
        </p:nvSpPr>
        <p:spPr>
          <a:xfrm>
            <a:off x="365760" y="1097280"/>
            <a:ext cx="9052200" cy="3383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work(int 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volatile int i=0; //don't optimize away</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while(i++ &lt; 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easy() { work(1000);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hard() { work(1000*1000);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 easy(); hard(); }</a:t>
            </a:r>
          </a:p>
        </p:txBody>
      </p:sp>
      <p:sp>
        <p:nvSpPr>
          <p:cNvPr id="4" name="Заголовок 3">
            <a:extLst>
              <a:ext uri="{FF2B5EF4-FFF2-40B4-BE49-F238E27FC236}">
                <a16:creationId xmlns:a16="http://schemas.microsoft.com/office/drawing/2014/main" id="{E6CC7C97-F0F3-4BFA-87B8-70224C4405F0}"/>
              </a:ext>
            </a:extLst>
          </p:cNvPr>
          <p:cNvSpPr txBox="1">
            <a:spLocks noGrp="1"/>
          </p:cNvSpPr>
          <p:nvPr>
            <p:ph type="title" idx="4294967295"/>
          </p:nvPr>
        </p:nvSpPr>
        <p:spPr>
          <a:xfrm>
            <a:off x="182880" y="4663440"/>
            <a:ext cx="9601200" cy="896399"/>
          </a:xfrm>
        </p:spPr>
        <p:txBody>
          <a:bodyPr vert="horz"/>
          <a:lstStyle/>
          <a:p>
            <a:pPr lvl="0" rtl="0"/>
            <a:r>
              <a:rPr lang="en-US"/>
              <a:t>Какой аннотации дуг мы ожидаем?</a:t>
            </a:r>
          </a:p>
        </p:txBody>
      </p:sp>
      <p:sp>
        <p:nvSpPr>
          <p:cNvPr id="5" name="Номер слайда 4">
            <a:extLst>
              <a:ext uri="{FF2B5EF4-FFF2-40B4-BE49-F238E27FC236}">
                <a16:creationId xmlns:a16="http://schemas.microsoft.com/office/drawing/2014/main" id="{A753F207-09BE-4B59-94E2-72C3BDC06AD3}"/>
              </a:ext>
            </a:extLst>
          </p:cNvPr>
          <p:cNvSpPr>
            <a:spLocks noGrp="1"/>
          </p:cNvSpPr>
          <p:nvPr>
            <p:ph type="sldNum" sz="quarter" idx="12"/>
          </p:nvPr>
        </p:nvSpPr>
        <p:spPr/>
        <p:txBody>
          <a:bodyPr/>
          <a:lstStyle/>
          <a:p>
            <a:pPr lvl="0"/>
            <a:fld id="{68F8BB4E-8157-42A7-A178-28A1B7158100}" type="slidenum">
              <a:rPr lang="en-US" smtClean="0"/>
              <a:t>147</a:t>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2BC557-8174-47C4-90E5-741B2E8A7357}"/>
              </a:ext>
            </a:extLst>
          </p:cNvPr>
          <p:cNvSpPr txBox="1">
            <a:spLocks noGrp="1"/>
          </p:cNvSpPr>
          <p:nvPr>
            <p:ph type="title" idx="4294967295"/>
          </p:nvPr>
        </p:nvSpPr>
        <p:spPr>
          <a:xfrm>
            <a:off x="503999" y="18000"/>
            <a:ext cx="9071640" cy="896399"/>
          </a:xfrm>
        </p:spPr>
        <p:txBody>
          <a:bodyPr vert="horz"/>
          <a:lstStyle/>
          <a:p>
            <a:pPr lvl="0" rtl="0"/>
            <a:r>
              <a:rPr lang="en-US"/>
              <a:t>Проблемы gprof</a:t>
            </a:r>
          </a:p>
        </p:txBody>
      </p:sp>
      <p:sp>
        <p:nvSpPr>
          <p:cNvPr id="3" name="Полилиния: фигура 2">
            <a:extLst>
              <a:ext uri="{FF2B5EF4-FFF2-40B4-BE49-F238E27FC236}">
                <a16:creationId xmlns:a16="http://schemas.microsoft.com/office/drawing/2014/main" id="{B718BE0E-BA87-4F94-94DA-2399AB13C731}"/>
              </a:ext>
            </a:extLst>
          </p:cNvPr>
          <p:cNvSpPr/>
          <p:nvPr/>
        </p:nvSpPr>
        <p:spPr>
          <a:xfrm>
            <a:off x="365760" y="1097280"/>
            <a:ext cx="9052200" cy="3383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work(int 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volatile int i=0; //don't optimize away</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while(i++ &lt; 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easy() { work(1000);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hard() { work(1000*1000);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 easy(); hard(); }</a:t>
            </a:r>
          </a:p>
        </p:txBody>
      </p:sp>
      <p:sp>
        <p:nvSpPr>
          <p:cNvPr id="4" name="Заголовок 3">
            <a:extLst>
              <a:ext uri="{FF2B5EF4-FFF2-40B4-BE49-F238E27FC236}">
                <a16:creationId xmlns:a16="http://schemas.microsoft.com/office/drawing/2014/main" id="{E93F65B9-8430-46F8-88DB-9CB31A38CD68}"/>
              </a:ext>
            </a:extLst>
          </p:cNvPr>
          <p:cNvSpPr txBox="1">
            <a:spLocks noGrp="1"/>
          </p:cNvSpPr>
          <p:nvPr>
            <p:ph type="title" idx="4294967295"/>
          </p:nvPr>
        </p:nvSpPr>
        <p:spPr>
          <a:xfrm>
            <a:off x="182880" y="4532464"/>
            <a:ext cx="9601200" cy="2691360"/>
          </a:xfrm>
        </p:spPr>
        <p:txBody>
          <a:bodyPr vert="horz"/>
          <a:lstStyle/>
          <a:p>
            <a:pPr lvl="0" algn="l" rtl="0"/>
            <a:r>
              <a:rPr lang="en-US" sz="3600"/>
              <a:t>Примерно такой:</a:t>
            </a:r>
            <a:br>
              <a:rPr lang="en-US" sz="3600"/>
            </a:br>
            <a:r>
              <a:rPr lang="en-US" sz="3600">
                <a:latin typeface="Consolas" panose="020B0609020204030204" pitchFamily="49" charset="0"/>
              </a:rPr>
              <a:t>main → hard = 99.9%</a:t>
            </a:r>
            <a:br>
              <a:rPr lang="en-US" sz="3600">
                <a:latin typeface="Consolas" panose="020B0609020204030204" pitchFamily="49" charset="0"/>
              </a:rPr>
            </a:br>
            <a:r>
              <a:rPr lang="en-US" sz="3600">
                <a:latin typeface="Consolas" panose="020B0609020204030204" pitchFamily="49" charset="0"/>
              </a:rPr>
              <a:t>main → easy = 0.01%</a:t>
            </a:r>
            <a:br>
              <a:rPr lang="en-US" sz="3600">
                <a:latin typeface="LM Mono 12" pitchFamily="17"/>
              </a:rPr>
            </a:br>
            <a:r>
              <a:rPr lang="en-US" sz="3600">
                <a:solidFill>
                  <a:srgbClr val="FF0000"/>
                </a:solidFill>
              </a:rPr>
              <a:t>Но на самом деле...</a:t>
            </a:r>
          </a:p>
        </p:txBody>
      </p:sp>
      <p:sp>
        <p:nvSpPr>
          <p:cNvPr id="5" name="Номер слайда 4">
            <a:extLst>
              <a:ext uri="{FF2B5EF4-FFF2-40B4-BE49-F238E27FC236}">
                <a16:creationId xmlns:a16="http://schemas.microsoft.com/office/drawing/2014/main" id="{78AB3157-344E-4702-ABA0-4E27651C2797}"/>
              </a:ext>
            </a:extLst>
          </p:cNvPr>
          <p:cNvSpPr>
            <a:spLocks noGrp="1"/>
          </p:cNvSpPr>
          <p:nvPr>
            <p:ph type="sldNum" sz="quarter" idx="12"/>
          </p:nvPr>
        </p:nvSpPr>
        <p:spPr/>
        <p:txBody>
          <a:bodyPr/>
          <a:lstStyle/>
          <a:p>
            <a:pPr lvl="0"/>
            <a:fld id="{68F8BB4E-8157-42A7-A178-28A1B7158100}" type="slidenum">
              <a:rPr lang="en-US" smtClean="0"/>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E3E6AB-6671-4F55-93A2-22651BE79305}"/>
              </a:ext>
            </a:extLst>
          </p:cNvPr>
          <p:cNvSpPr txBox="1">
            <a:spLocks noGrp="1"/>
          </p:cNvSpPr>
          <p:nvPr>
            <p:ph type="title" idx="4294967295"/>
          </p:nvPr>
        </p:nvSpPr>
        <p:spPr>
          <a:xfrm>
            <a:off x="503999" y="18000"/>
            <a:ext cx="9071640" cy="896399"/>
          </a:xfrm>
        </p:spPr>
        <p:txBody>
          <a:bodyPr vert="horz"/>
          <a:lstStyle/>
          <a:p>
            <a:pPr lvl="0" rtl="0"/>
            <a:r>
              <a:rPr lang="en-US"/>
              <a:t>Проблемы gprof</a:t>
            </a:r>
          </a:p>
        </p:txBody>
      </p:sp>
      <p:sp>
        <p:nvSpPr>
          <p:cNvPr id="3" name="Полилиния: фигура 2">
            <a:extLst>
              <a:ext uri="{FF2B5EF4-FFF2-40B4-BE49-F238E27FC236}">
                <a16:creationId xmlns:a16="http://schemas.microsoft.com/office/drawing/2014/main" id="{E279E901-3DE0-4E76-AB1D-C2E865DB9BB4}"/>
              </a:ext>
            </a:extLst>
          </p:cNvPr>
          <p:cNvSpPr/>
          <p:nvPr/>
        </p:nvSpPr>
        <p:spPr>
          <a:xfrm>
            <a:off x="365760" y="1097280"/>
            <a:ext cx="9052200" cy="3383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DDDDD"/>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work(int 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volatile int i=0; //don't optimize away</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while(i++ &lt; 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easy() { work(1000);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hard() { work(1000*1000);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 easy(); hard(); }</a:t>
            </a:r>
          </a:p>
        </p:txBody>
      </p:sp>
      <p:sp>
        <p:nvSpPr>
          <p:cNvPr id="4" name="Полилиния: фигура 3">
            <a:extLst>
              <a:ext uri="{FF2B5EF4-FFF2-40B4-BE49-F238E27FC236}">
                <a16:creationId xmlns:a16="http://schemas.microsoft.com/office/drawing/2014/main" id="{4C38CEEE-47C0-4D97-85F9-C2BC539FD1EC}"/>
              </a:ext>
            </a:extLst>
          </p:cNvPr>
          <p:cNvSpPr/>
          <p:nvPr/>
        </p:nvSpPr>
        <p:spPr>
          <a:xfrm>
            <a:off x="0" y="4023360"/>
            <a:ext cx="9967320" cy="3474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index % time    self  children    called   name</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0.00    1.09       1/1     main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[3]     50.0    0.00    1.09       1       easy [3]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0.00    1.09       1/1     main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     50.0    0.00    1.09       1       hard [4]</a:t>
            </a:r>
          </a:p>
        </p:txBody>
      </p:sp>
      <p:sp>
        <p:nvSpPr>
          <p:cNvPr id="5" name="Номер слайда 4">
            <a:extLst>
              <a:ext uri="{FF2B5EF4-FFF2-40B4-BE49-F238E27FC236}">
                <a16:creationId xmlns:a16="http://schemas.microsoft.com/office/drawing/2014/main" id="{5A20EB57-1FFC-4F34-9795-87C8B1477231}"/>
              </a:ext>
            </a:extLst>
          </p:cNvPr>
          <p:cNvSpPr>
            <a:spLocks noGrp="1"/>
          </p:cNvSpPr>
          <p:nvPr>
            <p:ph type="sldNum" sz="quarter" idx="12"/>
          </p:nvPr>
        </p:nvSpPr>
        <p:spPr/>
        <p:txBody>
          <a:bodyPr/>
          <a:lstStyle/>
          <a:p>
            <a:pPr lvl="0"/>
            <a:fld id="{68F8BB4E-8157-42A7-A178-28A1B7158100}" type="slidenum">
              <a:rPr lang="en-US" smtClean="0"/>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360000" lvl="0" indent="-360000">
              <a:buSzPct val="80000"/>
              <a:buFont typeface="Wingdings" panose="05000000000000000000" pitchFamily="2" charset="2"/>
              <a:buChar char="Ø"/>
            </a:pPr>
            <a:r>
              <a:rPr lang="en-US"/>
              <a:t>Замена диграфов и триграфов</a:t>
            </a:r>
          </a:p>
          <a:p>
            <a:pPr marL="360000" lvl="0" indent="-360000">
              <a:buSzPct val="80000"/>
              <a:buFont typeface="Wingdings" panose="05000000000000000000" pitchFamily="2" charset="2"/>
              <a:buChar char="Ø"/>
            </a:pPr>
            <a:r>
              <a:rPr lang="en-US"/>
              <a:t>Объединение строк</a:t>
            </a:r>
            <a:endParaRPr lang="ru-RU"/>
          </a:p>
          <a:p>
            <a:pPr lvl="0">
              <a:buSzPct val="45000"/>
            </a:pPr>
            <a:endParaRPr lang="en-US"/>
          </a:p>
          <a:p>
            <a:pPr marL="360000" lvl="0" indent="-360000">
              <a:buSzPct val="45000"/>
              <a:buFont typeface="Wingdings" panose="05000000000000000000" pitchFamily="2" charset="2"/>
              <a:buChar char="Ø"/>
            </a:pPr>
            <a:endParaRPr lang="ru-RU"/>
          </a:p>
          <a:p>
            <a:pPr marL="457200" lvl="0" indent="-457200">
              <a:buSzPct val="80000"/>
              <a:buFont typeface="Wingdings" panose="05000000000000000000" pitchFamily="2" charset="2"/>
              <a:buChar char="Ø"/>
            </a:pPr>
            <a:r>
              <a:rPr lang="en-US"/>
              <a:t>Удаление комментариев</a:t>
            </a:r>
          </a:p>
          <a:p>
            <a:pPr marL="457200" lvl="0" indent="-457200">
              <a:buSzPct val="80000"/>
              <a:buFont typeface="Wingdings" panose="05000000000000000000" pitchFamily="2" charset="2"/>
              <a:buChar char="Ø"/>
            </a:pPr>
            <a:r>
              <a:rPr lang="en-US"/>
              <a:t>Раскрытие макросов</a:t>
            </a:r>
          </a:p>
          <a:p>
            <a:pPr marL="457200" lvl="0" indent="-457200">
              <a:buSzPct val="80000"/>
              <a:buFont typeface="Wingdings" panose="05000000000000000000" pitchFamily="2" charset="2"/>
              <a:buChar char="Ø"/>
            </a:pPr>
            <a:r>
              <a:rPr lang="en-US"/>
              <a:t>Замена escape-последовательностей</a:t>
            </a:r>
          </a:p>
          <a:p>
            <a:pPr marL="457200" lvl="0" indent="-457200">
              <a:buSzPct val="80000"/>
              <a:buFont typeface="Wingdings" panose="05000000000000000000" pitchFamily="2" charset="2"/>
              <a:buChar char="Ø"/>
            </a:pPr>
            <a:r>
              <a:rPr lang="en-US"/>
              <a:t>Соединение литералов</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15</a:t>
            </a:fld>
            <a:endParaRPr lang="en-US"/>
          </a:p>
        </p:txBody>
      </p:sp>
      <p:sp>
        <p:nvSpPr>
          <p:cNvPr id="6" name="Полилиния: фигура 5">
            <a:extLst>
              <a:ext uri="{FF2B5EF4-FFF2-40B4-BE49-F238E27FC236}">
                <a16:creationId xmlns:a16="http://schemas.microsoft.com/office/drawing/2014/main" id="{FE1AE8B4-23CC-40AD-8854-41F2E09F5E31}"/>
              </a:ext>
            </a:extLst>
          </p:cNvPr>
          <p:cNvSpPr/>
          <p:nvPr/>
        </p:nvSpPr>
        <p:spPr>
          <a:xfrm>
            <a:off x="1591055" y="3134564"/>
            <a:ext cx="80467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#define A(x) do { x += 1; \</a:t>
            </a:r>
            <a:br>
              <a:rPr lang="en-US" sz="3200" b="0" i="0" u="none" strike="noStrike" kern="1200" cap="none">
                <a:ln>
                  <a:noFill/>
                </a:ln>
                <a:latin typeface="LM Mono 12" pitchFamily="17"/>
                <a:ea typeface="Droid Sans Fallback" pitchFamily="2"/>
                <a:cs typeface="FreeSans" pitchFamily="2"/>
              </a:rPr>
            </a:br>
            <a:r>
              <a:rPr lang="en-US" sz="3200" b="0" i="0" u="none" strike="noStrike" kern="1200" cap="none">
                <a:ln>
                  <a:noFill/>
                </a:ln>
                <a:latin typeface="LM Mono 12" pitchFamily="17"/>
                <a:ea typeface="Droid Sans Fallback" pitchFamily="2"/>
                <a:cs typeface="FreeSans" pitchFamily="2"/>
              </a:rPr>
              <a:t>      printf("%d", x); } while(0)</a:t>
            </a:r>
          </a:p>
        </p:txBody>
      </p:sp>
    </p:spTree>
    <p:extLst>
      <p:ext uri="{BB962C8B-B14F-4D97-AF65-F5344CB8AC3E}">
        <p14:creationId xmlns:p14="http://schemas.microsoft.com/office/powerpoint/2010/main" val="21260846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6FEE9D-C058-4124-B654-40BD0A8FAE44}"/>
              </a:ext>
            </a:extLst>
          </p:cNvPr>
          <p:cNvSpPr txBox="1">
            <a:spLocks noGrp="1"/>
          </p:cNvSpPr>
          <p:nvPr>
            <p:ph type="title" idx="4294967295"/>
          </p:nvPr>
        </p:nvSpPr>
        <p:spPr>
          <a:xfrm>
            <a:off x="529560" y="91440"/>
            <a:ext cx="9071640" cy="1262160"/>
          </a:xfrm>
        </p:spPr>
        <p:txBody>
          <a:bodyPr vert="horz"/>
          <a:lstStyle/>
          <a:p>
            <a:pPr lvl="0" rtl="0"/>
            <a:r>
              <a:rPr lang="en-US"/>
              <a:t>Альтернатива: callgrind</a:t>
            </a:r>
          </a:p>
        </p:txBody>
      </p:sp>
      <p:sp>
        <p:nvSpPr>
          <p:cNvPr id="3" name="TextBox 2">
            <a:extLst>
              <a:ext uri="{FF2B5EF4-FFF2-40B4-BE49-F238E27FC236}">
                <a16:creationId xmlns:a16="http://schemas.microsoft.com/office/drawing/2014/main" id="{641C81E7-9BC6-4977-93C0-3AF7596899D5}"/>
              </a:ext>
            </a:extLst>
          </p:cNvPr>
          <p:cNvSpPr txBox="1"/>
          <p:nvPr/>
        </p:nvSpPr>
        <p:spPr>
          <a:xfrm>
            <a:off x="274320" y="1371599"/>
            <a:ext cx="6279969" cy="117868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-O2 profil.c -o profil</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--tool=callgrind ./profil</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kcachegrind</a:t>
            </a:r>
          </a:p>
        </p:txBody>
      </p:sp>
      <p:pic>
        <p:nvPicPr>
          <p:cNvPr id="4" name="">
            <a:extLst>
              <a:ext uri="{FF2B5EF4-FFF2-40B4-BE49-F238E27FC236}">
                <a16:creationId xmlns:a16="http://schemas.microsoft.com/office/drawing/2014/main" id="{2669ECB4-721C-4DC9-A3F2-65C643F3A625}"/>
              </a:ext>
            </a:extLst>
          </p:cNvPr>
          <p:cNvPicPr>
            <a:picLocks noChangeAspect="1"/>
          </p:cNvPicPr>
          <p:nvPr/>
        </p:nvPicPr>
        <p:blipFill>
          <a:blip r:embed="rId3">
            <a:lum/>
            <a:alphaModFix/>
          </a:blip>
          <a:srcRect t="20000"/>
          <a:stretch>
            <a:fillRect/>
          </a:stretch>
        </p:blipFill>
        <p:spPr>
          <a:xfrm>
            <a:off x="3046781" y="2795528"/>
            <a:ext cx="6905160" cy="4388760"/>
          </a:xfrm>
          <a:prstGeom prst="rect">
            <a:avLst/>
          </a:prstGeom>
          <a:noFill/>
          <a:ln>
            <a:noFill/>
          </a:ln>
        </p:spPr>
      </p:pic>
      <p:pic>
        <p:nvPicPr>
          <p:cNvPr id="5" name="">
            <a:extLst>
              <a:ext uri="{FF2B5EF4-FFF2-40B4-BE49-F238E27FC236}">
                <a16:creationId xmlns:a16="http://schemas.microsoft.com/office/drawing/2014/main" id="{6E5E1403-E82A-415A-A20E-C528A1CDB91D}"/>
              </a:ext>
            </a:extLst>
          </p:cNvPr>
          <p:cNvPicPr>
            <a:picLocks noChangeAspect="1"/>
          </p:cNvPicPr>
          <p:nvPr/>
        </p:nvPicPr>
        <p:blipFill>
          <a:blip r:embed="rId4">
            <a:lum/>
            <a:alphaModFix/>
          </a:blip>
          <a:srcRect/>
          <a:stretch>
            <a:fillRect/>
          </a:stretch>
        </p:blipFill>
        <p:spPr>
          <a:xfrm>
            <a:off x="143313" y="3992207"/>
            <a:ext cx="2990160" cy="2990160"/>
          </a:xfrm>
          <a:prstGeom prst="rect">
            <a:avLst/>
          </a:prstGeom>
          <a:noFill/>
          <a:ln>
            <a:noFill/>
          </a:ln>
        </p:spPr>
      </p:pic>
      <p:sp>
        <p:nvSpPr>
          <p:cNvPr id="6" name="Полилиния: фигура 5">
            <a:extLst>
              <a:ext uri="{FF2B5EF4-FFF2-40B4-BE49-F238E27FC236}">
                <a16:creationId xmlns:a16="http://schemas.microsoft.com/office/drawing/2014/main" id="{0C320E9E-E680-4449-B3B3-A1E6C2426B28}"/>
              </a:ext>
            </a:extLst>
          </p:cNvPr>
          <p:cNvSpPr/>
          <p:nvPr/>
        </p:nvSpPr>
        <p:spPr>
          <a:xfrm>
            <a:off x="325526" y="2667634"/>
            <a:ext cx="2377439" cy="1188719"/>
          </a:xfrm>
          <a:custGeom>
            <a:avLst>
              <a:gd name="f0" fmla="val 6972"/>
              <a:gd name="f1" fmla="val 25249"/>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Гораздо</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лучше</a:t>
            </a:r>
          </a:p>
        </p:txBody>
      </p:sp>
      <p:sp>
        <p:nvSpPr>
          <p:cNvPr id="7" name="Номер слайда 6">
            <a:extLst>
              <a:ext uri="{FF2B5EF4-FFF2-40B4-BE49-F238E27FC236}">
                <a16:creationId xmlns:a16="http://schemas.microsoft.com/office/drawing/2014/main" id="{EB572412-E4B1-4A12-B06E-EB07A3CA0C87}"/>
              </a:ext>
            </a:extLst>
          </p:cNvPr>
          <p:cNvSpPr>
            <a:spLocks noGrp="1"/>
          </p:cNvSpPr>
          <p:nvPr>
            <p:ph type="sldNum" sz="quarter" idx="12"/>
          </p:nvPr>
        </p:nvSpPr>
        <p:spPr/>
        <p:txBody>
          <a:bodyPr/>
          <a:lstStyle/>
          <a:p>
            <a:pPr lvl="0"/>
            <a:fld id="{68F8BB4E-8157-42A7-A178-28A1B7158100}" type="slidenum">
              <a:rPr lang="en-US" smtClean="0"/>
              <a:t>150</a:t>
            </a:fld>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4AFF50-B865-4867-BF19-3932FB67E02C}"/>
              </a:ext>
            </a:extLst>
          </p:cNvPr>
          <p:cNvSpPr txBox="1">
            <a:spLocks noGrp="1"/>
          </p:cNvSpPr>
          <p:nvPr>
            <p:ph type="title" idx="4294967295"/>
          </p:nvPr>
        </p:nvSpPr>
        <p:spPr>
          <a:xfrm>
            <a:off x="0" y="18000"/>
            <a:ext cx="10080000" cy="1262160"/>
          </a:xfrm>
        </p:spPr>
        <p:txBody>
          <a:bodyPr vert="horz"/>
          <a:lstStyle/>
          <a:p>
            <a:pPr lvl="0" rtl="0"/>
            <a:r>
              <a:rPr lang="en-US" sz="3600"/>
              <a:t>Исследование dhrystone с помощью callgrind</a:t>
            </a:r>
          </a:p>
        </p:txBody>
      </p:sp>
      <p:sp>
        <p:nvSpPr>
          <p:cNvPr id="3" name="TextBox 2">
            <a:extLst>
              <a:ext uri="{FF2B5EF4-FFF2-40B4-BE49-F238E27FC236}">
                <a16:creationId xmlns:a16="http://schemas.microsoft.com/office/drawing/2014/main" id="{7C5DFD63-BB3B-4774-BD11-A8056EBB8280}"/>
              </a:ext>
            </a:extLst>
          </p:cNvPr>
          <p:cNvSpPr txBox="1"/>
          <p:nvPr/>
        </p:nvSpPr>
        <p:spPr>
          <a:xfrm>
            <a:off x="365760" y="1280159"/>
            <a:ext cx="9362880" cy="108846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gcc -fno-inline -O2 -DHZ=60 dhry_1.c dhry_2.c -o dhry</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 valgrind --tool=callgrind ./dhry</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kcachegrind</a:t>
            </a:r>
          </a:p>
        </p:txBody>
      </p:sp>
      <p:pic>
        <p:nvPicPr>
          <p:cNvPr id="4" name="">
            <a:extLst>
              <a:ext uri="{FF2B5EF4-FFF2-40B4-BE49-F238E27FC236}">
                <a16:creationId xmlns:a16="http://schemas.microsoft.com/office/drawing/2014/main" id="{E7F9F41E-0FD2-42C1-A90D-78C3D1C46D7E}"/>
              </a:ext>
            </a:extLst>
          </p:cNvPr>
          <p:cNvPicPr>
            <a:picLocks noChangeAspect="1"/>
          </p:cNvPicPr>
          <p:nvPr/>
        </p:nvPicPr>
        <p:blipFill>
          <a:blip r:embed="rId3">
            <a:lum/>
            <a:alphaModFix/>
          </a:blip>
          <a:srcRect t="17712" b="4493"/>
          <a:stretch>
            <a:fillRect/>
          </a:stretch>
        </p:blipFill>
        <p:spPr>
          <a:xfrm>
            <a:off x="365760" y="2657160"/>
            <a:ext cx="9362880" cy="4749480"/>
          </a:xfrm>
          <a:prstGeom prst="rect">
            <a:avLst/>
          </a:prstGeom>
          <a:noFill/>
          <a:ln>
            <a:noFill/>
          </a:ln>
        </p:spPr>
      </p:pic>
      <p:sp>
        <p:nvSpPr>
          <p:cNvPr id="5" name="Номер слайда 4">
            <a:extLst>
              <a:ext uri="{FF2B5EF4-FFF2-40B4-BE49-F238E27FC236}">
                <a16:creationId xmlns:a16="http://schemas.microsoft.com/office/drawing/2014/main" id="{68C5F9ED-8B28-488F-916C-782983185568}"/>
              </a:ext>
            </a:extLst>
          </p:cNvPr>
          <p:cNvSpPr>
            <a:spLocks noGrp="1"/>
          </p:cNvSpPr>
          <p:nvPr>
            <p:ph type="sldNum" sz="quarter" idx="12"/>
          </p:nvPr>
        </p:nvSpPr>
        <p:spPr/>
        <p:txBody>
          <a:bodyPr/>
          <a:lstStyle/>
          <a:p>
            <a:pPr lvl="0"/>
            <a:fld id="{68F8BB4E-8157-42A7-A178-28A1B7158100}" type="slidenum">
              <a:rPr lang="en-US" smtClean="0"/>
              <a:t>151</a:t>
            </a:fld>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b="1"/>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152</a:t>
            </a:fld>
            <a:endParaRPr lang="en-US"/>
          </a:p>
        </p:txBody>
      </p:sp>
    </p:spTree>
    <p:extLst>
      <p:ext uri="{BB962C8B-B14F-4D97-AF65-F5344CB8AC3E}">
        <p14:creationId xmlns:p14="http://schemas.microsoft.com/office/powerpoint/2010/main" val="9004337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916CF9-AB13-43FC-8D47-3D28E22584D2}"/>
              </a:ext>
            </a:extLst>
          </p:cNvPr>
          <p:cNvSpPr txBox="1">
            <a:spLocks noGrp="1"/>
          </p:cNvSpPr>
          <p:nvPr>
            <p:ph type="title" idx="4294967295"/>
          </p:nvPr>
        </p:nvSpPr>
        <p:spPr>
          <a:xfrm>
            <a:off x="503999" y="91440"/>
            <a:ext cx="9071640" cy="1262160"/>
          </a:xfrm>
        </p:spPr>
        <p:txBody>
          <a:bodyPr vert="horz"/>
          <a:lstStyle/>
          <a:p>
            <a:pPr lvl="0" rtl="0"/>
            <a:r>
              <a:rPr lang="en-US" sz="5400"/>
              <a:t>Портирование toolchain</a:t>
            </a:r>
          </a:p>
        </p:txBody>
      </p:sp>
      <p:sp>
        <p:nvSpPr>
          <p:cNvPr id="3" name="Текст 2">
            <a:extLst>
              <a:ext uri="{FF2B5EF4-FFF2-40B4-BE49-F238E27FC236}">
                <a16:creationId xmlns:a16="http://schemas.microsoft.com/office/drawing/2014/main" id="{9D0CD198-883C-4D3B-A71F-BABFB3331E1B}"/>
              </a:ext>
            </a:extLst>
          </p:cNvPr>
          <p:cNvSpPr txBox="1">
            <a:spLocks noGrp="1"/>
          </p:cNvSpPr>
          <p:nvPr>
            <p:ph type="body" idx="4294967295"/>
          </p:nvPr>
        </p:nvSpPr>
        <p:spPr>
          <a:xfrm>
            <a:off x="182880" y="1645920"/>
            <a:ext cx="9784080" cy="3108959"/>
          </a:xfrm>
        </p:spPr>
        <p:txBody>
          <a:bodyPr vert="horz"/>
          <a:lstStyle/>
          <a:p>
            <a:pPr lvl="0" rtl="0">
              <a:buSzPct val="45000"/>
            </a:pPr>
            <a:r>
              <a:rPr lang="en-US" sz="4000"/>
              <a:t>Бэкенд компилятора (GCC, LLVM)</a:t>
            </a:r>
          </a:p>
          <a:p>
            <a:pPr lvl="0" rtl="0">
              <a:buSzPct val="45000"/>
            </a:pPr>
            <a:r>
              <a:rPr lang="en-US" sz="4000"/>
              <a:t>Бинарные утилиты (as, ld, ...)</a:t>
            </a:r>
          </a:p>
          <a:p>
            <a:pPr lvl="0" rtl="0">
              <a:buSzPct val="45000"/>
            </a:pPr>
            <a:r>
              <a:rPr lang="en-US" sz="4000"/>
              <a:t>Стандартные библиотеки</a:t>
            </a:r>
          </a:p>
          <a:p>
            <a:pPr lvl="0" rtl="0">
              <a:buSzPct val="45000"/>
            </a:pPr>
            <a:r>
              <a:rPr lang="en-US" sz="4000"/>
              <a:t>Отладчики (GDB, …)</a:t>
            </a:r>
          </a:p>
        </p:txBody>
      </p:sp>
      <p:pic>
        <p:nvPicPr>
          <p:cNvPr id="4" name="">
            <a:extLst>
              <a:ext uri="{FF2B5EF4-FFF2-40B4-BE49-F238E27FC236}">
                <a16:creationId xmlns:a16="http://schemas.microsoft.com/office/drawing/2014/main" id="{10F5DB6D-D416-4980-938D-0F8F1EFD2790}"/>
              </a:ext>
            </a:extLst>
          </p:cNvPr>
          <p:cNvPicPr>
            <a:picLocks noChangeAspect="1"/>
          </p:cNvPicPr>
          <p:nvPr/>
        </p:nvPicPr>
        <p:blipFill>
          <a:blip r:embed="rId3">
            <a:lum/>
            <a:alphaModFix/>
          </a:blip>
          <a:srcRect/>
          <a:stretch>
            <a:fillRect/>
          </a:stretch>
        </p:blipFill>
        <p:spPr>
          <a:xfrm flipH="1">
            <a:off x="6367680" y="2503440"/>
            <a:ext cx="3712320" cy="5056560"/>
          </a:xfrm>
          <a:prstGeom prst="rect">
            <a:avLst/>
          </a:prstGeom>
          <a:noFill/>
          <a:ln>
            <a:noFill/>
          </a:ln>
        </p:spPr>
      </p:pic>
      <p:sp>
        <p:nvSpPr>
          <p:cNvPr id="5" name="Полилиния: фигура 4">
            <a:extLst>
              <a:ext uri="{FF2B5EF4-FFF2-40B4-BE49-F238E27FC236}">
                <a16:creationId xmlns:a16="http://schemas.microsoft.com/office/drawing/2014/main" id="{FF9271E2-B71D-48EB-B585-F6774E48544F}"/>
              </a:ext>
            </a:extLst>
          </p:cNvPr>
          <p:cNvSpPr/>
          <p:nvPr/>
        </p:nvSpPr>
        <p:spPr>
          <a:xfrm>
            <a:off x="182880" y="5029200"/>
            <a:ext cx="6309360" cy="2194560"/>
          </a:xfrm>
          <a:custGeom>
            <a:avLst>
              <a:gd name="f0" fmla="val 23346"/>
              <a:gd name="f1" fmla="val -8148"/>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Новым архитектурам</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требуются средства</a:t>
            </a:r>
          </a:p>
          <a:p>
            <a:pPr marL="0" marR="0" lvl="0" indent="0" algn="ctr"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разработки</a:t>
            </a:r>
          </a:p>
        </p:txBody>
      </p:sp>
      <p:sp>
        <p:nvSpPr>
          <p:cNvPr id="6" name="Номер слайда 5">
            <a:extLst>
              <a:ext uri="{FF2B5EF4-FFF2-40B4-BE49-F238E27FC236}">
                <a16:creationId xmlns:a16="http://schemas.microsoft.com/office/drawing/2014/main" id="{21BFE783-3C60-42D8-AFE3-A3081818C0A2}"/>
              </a:ext>
            </a:extLst>
          </p:cNvPr>
          <p:cNvSpPr>
            <a:spLocks noGrp="1"/>
          </p:cNvSpPr>
          <p:nvPr>
            <p:ph type="sldNum" sz="quarter" idx="12"/>
          </p:nvPr>
        </p:nvSpPr>
        <p:spPr/>
        <p:txBody>
          <a:bodyPr/>
          <a:lstStyle/>
          <a:p>
            <a:pPr lvl="0"/>
            <a:fld id="{68F8BB4E-8157-42A7-A178-28A1B7158100}" type="slidenum">
              <a:rPr lang="en-US" smtClean="0"/>
              <a:t>153</a:t>
            </a:fld>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80F377-B5D2-499A-81C8-A7909FDE9088}"/>
              </a:ext>
            </a:extLst>
          </p:cNvPr>
          <p:cNvSpPr txBox="1">
            <a:spLocks noGrp="1"/>
          </p:cNvSpPr>
          <p:nvPr>
            <p:ph type="title" idx="4294967295"/>
          </p:nvPr>
        </p:nvSpPr>
        <p:spPr>
          <a:xfrm>
            <a:off x="503999" y="91440"/>
            <a:ext cx="9071640" cy="1262160"/>
          </a:xfrm>
        </p:spPr>
        <p:txBody>
          <a:bodyPr vert="horz"/>
          <a:lstStyle/>
          <a:p>
            <a:pPr lvl="0" rtl="0"/>
            <a:r>
              <a:rPr lang="en-US" sz="5400"/>
              <a:t>Перед портированием</a:t>
            </a:r>
          </a:p>
        </p:txBody>
      </p:sp>
      <p:sp>
        <p:nvSpPr>
          <p:cNvPr id="3" name="Полилиния: фигура 2">
            <a:extLst>
              <a:ext uri="{FF2B5EF4-FFF2-40B4-BE49-F238E27FC236}">
                <a16:creationId xmlns:a16="http://schemas.microsoft.com/office/drawing/2014/main" id="{57E456FB-AFB8-4D67-821F-1A8755887763}"/>
              </a:ext>
            </a:extLst>
          </p:cNvPr>
          <p:cNvSpPr/>
          <p:nvPr/>
        </p:nvSpPr>
        <p:spPr>
          <a:xfrm>
            <a:off x="640440" y="1463039"/>
            <a:ext cx="8595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Определить набор инструкций (ISA)</a:t>
            </a:r>
          </a:p>
        </p:txBody>
      </p:sp>
      <p:sp>
        <p:nvSpPr>
          <p:cNvPr id="4" name="Полилиния: фигура 3">
            <a:extLst>
              <a:ext uri="{FF2B5EF4-FFF2-40B4-BE49-F238E27FC236}">
                <a16:creationId xmlns:a16="http://schemas.microsoft.com/office/drawing/2014/main" id="{7C7E06EC-8C19-4C27-81EF-B1DF4904C495}"/>
              </a:ext>
            </a:extLst>
          </p:cNvPr>
          <p:cNvSpPr/>
          <p:nvPr/>
        </p:nvSpPr>
        <p:spPr>
          <a:xfrm>
            <a:off x="640080" y="3657600"/>
            <a:ext cx="8595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Договориться о синтаксисе ассемблера</a:t>
            </a:r>
          </a:p>
        </p:txBody>
      </p:sp>
      <p:sp>
        <p:nvSpPr>
          <p:cNvPr id="5" name="Полилиния: фигура 4">
            <a:extLst>
              <a:ext uri="{FF2B5EF4-FFF2-40B4-BE49-F238E27FC236}">
                <a16:creationId xmlns:a16="http://schemas.microsoft.com/office/drawing/2014/main" id="{BCA0E08E-4CF8-4FB5-9D2C-BD02C6891384}"/>
              </a:ext>
            </a:extLst>
          </p:cNvPr>
          <p:cNvSpPr/>
          <p:nvPr/>
        </p:nvSpPr>
        <p:spPr>
          <a:xfrm>
            <a:off x="640800" y="4727880"/>
            <a:ext cx="8686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Документировать вызов функций (ABI)</a:t>
            </a:r>
          </a:p>
        </p:txBody>
      </p:sp>
      <p:sp>
        <p:nvSpPr>
          <p:cNvPr id="6" name="Полилиния: фигура 5">
            <a:extLst>
              <a:ext uri="{FF2B5EF4-FFF2-40B4-BE49-F238E27FC236}">
                <a16:creationId xmlns:a16="http://schemas.microsoft.com/office/drawing/2014/main" id="{30289972-BCD5-4130-9D27-BC50FF0BE9CB}"/>
              </a:ext>
            </a:extLst>
          </p:cNvPr>
          <p:cNvSpPr/>
          <p:nvPr/>
        </p:nvSpPr>
        <p:spPr>
          <a:xfrm>
            <a:off x="640080" y="2533320"/>
            <a:ext cx="8595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Выбрать кодировку для инструкций</a:t>
            </a:r>
          </a:p>
        </p:txBody>
      </p:sp>
      <p:sp>
        <p:nvSpPr>
          <p:cNvPr id="7" name="Полилиния: фигура 6">
            <a:extLst>
              <a:ext uri="{FF2B5EF4-FFF2-40B4-BE49-F238E27FC236}">
                <a16:creationId xmlns:a16="http://schemas.microsoft.com/office/drawing/2014/main" id="{0F92DA26-168E-4FE2-BE72-5BF5DBF4BB73}"/>
              </a:ext>
            </a:extLst>
          </p:cNvPr>
          <p:cNvSpPr/>
          <p:nvPr/>
        </p:nvSpPr>
        <p:spPr>
          <a:xfrm>
            <a:off x="640080" y="5825160"/>
            <a:ext cx="8686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Выбрать формат выходных файлов</a:t>
            </a:r>
          </a:p>
        </p:txBody>
      </p:sp>
      <p:sp>
        <p:nvSpPr>
          <p:cNvPr id="8" name="Номер слайда 7">
            <a:extLst>
              <a:ext uri="{FF2B5EF4-FFF2-40B4-BE49-F238E27FC236}">
                <a16:creationId xmlns:a16="http://schemas.microsoft.com/office/drawing/2014/main" id="{66EFC6C4-C9F3-418B-9967-204BC4CD8E5E}"/>
              </a:ext>
            </a:extLst>
          </p:cNvPr>
          <p:cNvSpPr>
            <a:spLocks noGrp="1"/>
          </p:cNvSpPr>
          <p:nvPr>
            <p:ph type="sldNum" sz="quarter" idx="12"/>
          </p:nvPr>
        </p:nvSpPr>
        <p:spPr/>
        <p:txBody>
          <a:bodyPr/>
          <a:lstStyle/>
          <a:p>
            <a:pPr lvl="0"/>
            <a:fld id="{68F8BB4E-8157-42A7-A178-28A1B7158100}" type="slidenum">
              <a:rPr lang="en-US" smtClean="0"/>
              <a:t>154</a:t>
            </a:fld>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B0FCBB-BCA3-4E65-8557-E3A93FA2CF32}"/>
              </a:ext>
            </a:extLst>
          </p:cNvPr>
          <p:cNvSpPr txBox="1">
            <a:spLocks noGrp="1"/>
          </p:cNvSpPr>
          <p:nvPr>
            <p:ph type="title" idx="4294967295"/>
          </p:nvPr>
        </p:nvSpPr>
        <p:spPr>
          <a:xfrm>
            <a:off x="503999" y="301320"/>
            <a:ext cx="9071640" cy="978840"/>
          </a:xfrm>
        </p:spPr>
        <p:txBody>
          <a:bodyPr vert="horz"/>
          <a:lstStyle/>
          <a:p>
            <a:pPr lvl="0" rtl="0"/>
            <a:r>
              <a:rPr lang="en-US" sz="5400"/>
              <a:t>Application binary interface</a:t>
            </a:r>
          </a:p>
        </p:txBody>
      </p:sp>
      <p:pic>
        <p:nvPicPr>
          <p:cNvPr id="3" name="">
            <a:extLst>
              <a:ext uri="{FF2B5EF4-FFF2-40B4-BE49-F238E27FC236}">
                <a16:creationId xmlns:a16="http://schemas.microsoft.com/office/drawing/2014/main" id="{28041316-B966-48DC-80DC-BBE2E2544DC5}"/>
              </a:ext>
            </a:extLst>
          </p:cNvPr>
          <p:cNvPicPr>
            <a:picLocks noChangeAspect="1"/>
          </p:cNvPicPr>
          <p:nvPr/>
        </p:nvPicPr>
        <p:blipFill>
          <a:blip r:embed="rId3">
            <a:lum/>
            <a:alphaModFix/>
          </a:blip>
          <a:srcRect/>
          <a:stretch>
            <a:fillRect/>
          </a:stretch>
        </p:blipFill>
        <p:spPr>
          <a:xfrm>
            <a:off x="0" y="6099119"/>
            <a:ext cx="1554479" cy="1398960"/>
          </a:xfrm>
          <a:prstGeom prst="rect">
            <a:avLst/>
          </a:prstGeom>
          <a:noFill/>
          <a:ln>
            <a:noFill/>
          </a:ln>
        </p:spPr>
      </p:pic>
      <p:sp>
        <p:nvSpPr>
          <p:cNvPr id="4" name="Полилиния: фигура 3">
            <a:extLst>
              <a:ext uri="{FF2B5EF4-FFF2-40B4-BE49-F238E27FC236}">
                <a16:creationId xmlns:a16="http://schemas.microsoft.com/office/drawing/2014/main" id="{184EDEAD-70B6-4131-B667-B1884E76FC8D}"/>
              </a:ext>
            </a:extLst>
          </p:cNvPr>
          <p:cNvSpPr/>
          <p:nvPr/>
        </p:nvSpPr>
        <p:spPr>
          <a:xfrm>
            <a:off x="2011680" y="6217919"/>
            <a:ext cx="7863840" cy="1159200"/>
          </a:xfrm>
          <a:custGeom>
            <a:avLst>
              <a:gd name="f0" fmla="val -2034"/>
              <a:gd name="f1" fmla="val 15812"/>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2800" b="0" i="0" u="none" strike="noStrike" kern="1200" cap="none">
                <a:ln>
                  <a:noFill/>
                </a:ln>
                <a:latin typeface="Liberation Sans" pitchFamily="18"/>
                <a:ea typeface="Droid Sans Fallback" pitchFamily="2"/>
                <a:cs typeface="FreeSans" pitchFamily="2"/>
              </a:rPr>
              <a:t>ABI для архитектуры i386:</a:t>
            </a:r>
            <a:br>
              <a:rPr lang="en-US" sz="2800" b="0" i="0" u="none" strike="noStrike" kern="1200" cap="none">
                <a:ln>
                  <a:noFill/>
                </a:ln>
                <a:latin typeface="Liberation Sans" pitchFamily="18"/>
                <a:ea typeface="Droid Sans Fallback" pitchFamily="2"/>
                <a:cs typeface="FreeSans" pitchFamily="2"/>
              </a:rPr>
            </a:br>
            <a:r>
              <a:rPr lang="en-US" sz="2800" b="0" i="0" u="none" strike="noStrike" kern="1200" cap="none">
                <a:ln>
                  <a:noFill/>
                </a:ln>
                <a:latin typeface="Liberation Sans" pitchFamily="18"/>
                <a:ea typeface="Droid Sans Fallback" pitchFamily="2"/>
                <a:cs typeface="FreeSans" pitchFamily="2"/>
              </a:rPr>
              <a:t>www.sco.com/developers/devspecs/abi386-4.pdf</a:t>
            </a:r>
          </a:p>
        </p:txBody>
      </p:sp>
      <p:sp>
        <p:nvSpPr>
          <p:cNvPr id="5" name="Текст 4">
            <a:extLst>
              <a:ext uri="{FF2B5EF4-FFF2-40B4-BE49-F238E27FC236}">
                <a16:creationId xmlns:a16="http://schemas.microsoft.com/office/drawing/2014/main" id="{7EF5FEDE-FA25-43F7-99C1-99E4C1840A1A}"/>
              </a:ext>
            </a:extLst>
          </p:cNvPr>
          <p:cNvSpPr txBox="1">
            <a:spLocks noGrp="1"/>
          </p:cNvSpPr>
          <p:nvPr>
            <p:ph type="body" idx="4294967295"/>
          </p:nvPr>
        </p:nvSpPr>
        <p:spPr>
          <a:xfrm>
            <a:off x="182880" y="1645920"/>
            <a:ext cx="9784080" cy="4297680"/>
          </a:xfrm>
        </p:spPr>
        <p:txBody>
          <a:bodyPr vert="horz"/>
          <a:lstStyle/>
          <a:p>
            <a:pPr lvl="0" rtl="0">
              <a:buSzPct val="45000"/>
            </a:pPr>
            <a:r>
              <a:rPr lang="en-US" sz="4000"/>
              <a:t>Как организована память при исполнении программы</a:t>
            </a:r>
          </a:p>
          <a:p>
            <a:pPr lvl="0" rtl="0">
              <a:buSzPct val="45000"/>
            </a:pPr>
            <a:r>
              <a:rPr lang="en-US" sz="4000"/>
              <a:t>Как происходит вызов функций и передача  параметров</a:t>
            </a:r>
          </a:p>
          <a:p>
            <a:pPr lvl="0" rtl="0">
              <a:buSzPct val="45000"/>
            </a:pPr>
            <a:r>
              <a:rPr lang="en-US" sz="4000"/>
              <a:t>На какие системные интерфейсы могут полагаться программы</a:t>
            </a:r>
          </a:p>
        </p:txBody>
      </p:sp>
      <p:sp>
        <p:nvSpPr>
          <p:cNvPr id="6" name="Номер слайда 5">
            <a:extLst>
              <a:ext uri="{FF2B5EF4-FFF2-40B4-BE49-F238E27FC236}">
                <a16:creationId xmlns:a16="http://schemas.microsoft.com/office/drawing/2014/main" id="{D3A937A3-1981-499B-8DA4-5BB16A9EA9C2}"/>
              </a:ext>
            </a:extLst>
          </p:cNvPr>
          <p:cNvSpPr>
            <a:spLocks noGrp="1"/>
          </p:cNvSpPr>
          <p:nvPr>
            <p:ph type="sldNum" sz="quarter" idx="12"/>
          </p:nvPr>
        </p:nvSpPr>
        <p:spPr/>
        <p:txBody>
          <a:bodyPr/>
          <a:lstStyle/>
          <a:p>
            <a:pPr lvl="0"/>
            <a:fld id="{68F8BB4E-8157-42A7-A178-28A1B7158100}" type="slidenum">
              <a:rPr lang="en-US" smtClean="0"/>
              <a:t>155</a:t>
            </a:fld>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F000F0-C8F8-4835-A5E2-B725E127A72D}"/>
              </a:ext>
            </a:extLst>
          </p:cNvPr>
          <p:cNvSpPr txBox="1">
            <a:spLocks noGrp="1"/>
          </p:cNvSpPr>
          <p:nvPr>
            <p:ph type="title" idx="4294967295"/>
          </p:nvPr>
        </p:nvSpPr>
        <p:spPr/>
        <p:txBody>
          <a:bodyPr vert="horz"/>
          <a:lstStyle/>
          <a:p>
            <a:pPr lvl="0" rtl="0"/>
            <a:r>
              <a:rPr lang="en-US"/>
              <a:t>Внутри GCC: структура файлов</a:t>
            </a:r>
          </a:p>
        </p:txBody>
      </p:sp>
      <p:sp>
        <p:nvSpPr>
          <p:cNvPr id="3" name="Полилиния: фигура 2">
            <a:extLst>
              <a:ext uri="{FF2B5EF4-FFF2-40B4-BE49-F238E27FC236}">
                <a16:creationId xmlns:a16="http://schemas.microsoft.com/office/drawing/2014/main" id="{5FD6AC2A-D402-44A4-9312-99E70B747748}"/>
              </a:ext>
            </a:extLst>
          </p:cNvPr>
          <p:cNvSpPr/>
          <p:nvPr/>
        </p:nvSpPr>
        <p:spPr>
          <a:xfrm>
            <a:off x="3566160" y="164592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gcc</a:t>
            </a:r>
          </a:p>
        </p:txBody>
      </p:sp>
      <p:sp>
        <p:nvSpPr>
          <p:cNvPr id="4" name="Полилиния: фигура 3">
            <a:extLst>
              <a:ext uri="{FF2B5EF4-FFF2-40B4-BE49-F238E27FC236}">
                <a16:creationId xmlns:a16="http://schemas.microsoft.com/office/drawing/2014/main" id="{C0DBC03F-961D-40F4-815F-55B4F90B2E7E}"/>
              </a:ext>
            </a:extLst>
          </p:cNvPr>
          <p:cNvSpPr/>
          <p:nvPr/>
        </p:nvSpPr>
        <p:spPr>
          <a:xfrm>
            <a:off x="27432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c-family</a:t>
            </a:r>
          </a:p>
        </p:txBody>
      </p:sp>
      <p:sp>
        <p:nvSpPr>
          <p:cNvPr id="5" name="Полилиния: фигура 4">
            <a:extLst>
              <a:ext uri="{FF2B5EF4-FFF2-40B4-BE49-F238E27FC236}">
                <a16:creationId xmlns:a16="http://schemas.microsoft.com/office/drawing/2014/main" id="{E09761EF-3BFF-4B64-899B-DE3E0FD883C5}"/>
              </a:ext>
            </a:extLst>
          </p:cNvPr>
          <p:cNvSpPr/>
          <p:nvPr/>
        </p:nvSpPr>
        <p:spPr>
          <a:xfrm>
            <a:off x="246888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config</a:t>
            </a:r>
          </a:p>
        </p:txBody>
      </p:sp>
      <p:sp>
        <p:nvSpPr>
          <p:cNvPr id="6" name="Полилиния: фигура 5">
            <a:extLst>
              <a:ext uri="{FF2B5EF4-FFF2-40B4-BE49-F238E27FC236}">
                <a16:creationId xmlns:a16="http://schemas.microsoft.com/office/drawing/2014/main" id="{5CA326FA-A754-473E-B4E1-3FCA276E0A3F}"/>
              </a:ext>
            </a:extLst>
          </p:cNvPr>
          <p:cNvSpPr/>
          <p:nvPr/>
        </p:nvSpPr>
        <p:spPr>
          <a:xfrm>
            <a:off x="530352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cp</a:t>
            </a:r>
          </a:p>
        </p:txBody>
      </p:sp>
      <p:sp>
        <p:nvSpPr>
          <p:cNvPr id="7" name="Полилиния: фигура 6">
            <a:extLst>
              <a:ext uri="{FF2B5EF4-FFF2-40B4-BE49-F238E27FC236}">
                <a16:creationId xmlns:a16="http://schemas.microsoft.com/office/drawing/2014/main" id="{40BF9834-21B4-436A-8AEC-902403FF7498}"/>
              </a:ext>
            </a:extLst>
          </p:cNvPr>
          <p:cNvSpPr/>
          <p:nvPr/>
        </p:nvSpPr>
        <p:spPr>
          <a:xfrm>
            <a:off x="749808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fortran</a:t>
            </a:r>
          </a:p>
        </p:txBody>
      </p:sp>
      <p:sp>
        <p:nvSpPr>
          <p:cNvPr id="8" name="Полилиния: фигура 7">
            <a:extLst>
              <a:ext uri="{FF2B5EF4-FFF2-40B4-BE49-F238E27FC236}">
                <a16:creationId xmlns:a16="http://schemas.microsoft.com/office/drawing/2014/main" id="{C10A7A7E-D19F-43CE-BCC8-ADA1D789DF1E}"/>
              </a:ext>
            </a:extLst>
          </p:cNvPr>
          <p:cNvSpPr/>
          <p:nvPr/>
        </p:nvSpPr>
        <p:spPr>
          <a:xfrm>
            <a:off x="5029200" y="32004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олилиния: фигура 8">
            <a:extLst>
              <a:ext uri="{FF2B5EF4-FFF2-40B4-BE49-F238E27FC236}">
                <a16:creationId xmlns:a16="http://schemas.microsoft.com/office/drawing/2014/main" id="{8500CE3C-0F51-4973-9CF0-D316D231CBCD}"/>
              </a:ext>
            </a:extLst>
          </p:cNvPr>
          <p:cNvSpPr/>
          <p:nvPr/>
        </p:nvSpPr>
        <p:spPr>
          <a:xfrm flipV="1">
            <a:off x="4754879" y="32004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D8122E85-6E2C-4DD4-B7B1-D040F173A111}"/>
              </a:ext>
            </a:extLst>
          </p:cNvPr>
          <p:cNvSpPr/>
          <p:nvPr/>
        </p:nvSpPr>
        <p:spPr>
          <a:xfrm>
            <a:off x="4480560" y="3200400"/>
            <a:ext cx="91440" cy="91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cxnSp>
        <p:nvCxnSpPr>
          <p:cNvPr id="11" name="Соединитель: изогнутый 10">
            <a:extLst>
              <a:ext uri="{FF2B5EF4-FFF2-40B4-BE49-F238E27FC236}">
                <a16:creationId xmlns:a16="http://schemas.microsoft.com/office/drawing/2014/main" id="{6F7E437E-750E-40D9-A5E1-C80482F1C264}"/>
              </a:ext>
            </a:extLst>
          </p:cNvPr>
          <p:cNvCxnSpPr>
            <a:stCxn id="3" idx="2"/>
          </p:cNvCxnSpPr>
          <p:nvPr/>
        </p:nvCxnSpPr>
        <p:spPr>
          <a:xfrm flipH="1">
            <a:off x="1188719" y="2286000"/>
            <a:ext cx="3291841" cy="548640"/>
          </a:xfrm>
          <a:prstGeom prst="curvedConnector3">
            <a:avLst/>
          </a:prstGeom>
          <a:noFill/>
          <a:ln w="29160">
            <a:solidFill>
              <a:srgbClr val="0000FF"/>
            </a:solidFill>
            <a:prstDash val="solid"/>
            <a:tailEnd type="arrow"/>
          </a:ln>
        </p:spPr>
      </p:cxnSp>
      <p:cxnSp>
        <p:nvCxnSpPr>
          <p:cNvPr id="12" name="Соединитель: изогнутый 11">
            <a:extLst>
              <a:ext uri="{FF2B5EF4-FFF2-40B4-BE49-F238E27FC236}">
                <a16:creationId xmlns:a16="http://schemas.microsoft.com/office/drawing/2014/main" id="{41FA28B7-9968-47B0-AABA-15FD994357A9}"/>
              </a:ext>
            </a:extLst>
          </p:cNvPr>
          <p:cNvCxnSpPr>
            <a:stCxn id="3" idx="2"/>
          </p:cNvCxnSpPr>
          <p:nvPr/>
        </p:nvCxnSpPr>
        <p:spPr>
          <a:xfrm flipH="1">
            <a:off x="3383280" y="2286000"/>
            <a:ext cx="1097280" cy="548640"/>
          </a:xfrm>
          <a:prstGeom prst="curvedConnector3">
            <a:avLst/>
          </a:prstGeom>
          <a:noFill/>
          <a:ln w="29160">
            <a:solidFill>
              <a:srgbClr val="0000FF"/>
            </a:solidFill>
            <a:prstDash val="solid"/>
            <a:tailEnd type="arrow"/>
          </a:ln>
        </p:spPr>
      </p:cxnSp>
      <p:cxnSp>
        <p:nvCxnSpPr>
          <p:cNvPr id="13" name="Соединитель: изогнутый 12">
            <a:extLst>
              <a:ext uri="{FF2B5EF4-FFF2-40B4-BE49-F238E27FC236}">
                <a16:creationId xmlns:a16="http://schemas.microsoft.com/office/drawing/2014/main" id="{BCCBD5A2-8C03-4740-A528-7202BB9C1F7D}"/>
              </a:ext>
            </a:extLst>
          </p:cNvPr>
          <p:cNvCxnSpPr>
            <a:stCxn id="3" idx="2"/>
          </p:cNvCxnSpPr>
          <p:nvPr/>
        </p:nvCxnSpPr>
        <p:spPr>
          <a:xfrm>
            <a:off x="4480560" y="2286000"/>
            <a:ext cx="1737359" cy="548640"/>
          </a:xfrm>
          <a:prstGeom prst="curvedConnector3">
            <a:avLst/>
          </a:prstGeom>
          <a:noFill/>
          <a:ln w="29160">
            <a:solidFill>
              <a:srgbClr val="0000FF"/>
            </a:solidFill>
            <a:prstDash val="solid"/>
            <a:tailEnd type="arrow"/>
          </a:ln>
        </p:spPr>
      </p:cxnSp>
      <p:cxnSp>
        <p:nvCxnSpPr>
          <p:cNvPr id="14" name="Соединитель: изогнутый 13">
            <a:extLst>
              <a:ext uri="{FF2B5EF4-FFF2-40B4-BE49-F238E27FC236}">
                <a16:creationId xmlns:a16="http://schemas.microsoft.com/office/drawing/2014/main" id="{3A022E05-68FE-48A3-8F2C-90F70133019C}"/>
              </a:ext>
            </a:extLst>
          </p:cNvPr>
          <p:cNvCxnSpPr>
            <a:stCxn id="3" idx="2"/>
          </p:cNvCxnSpPr>
          <p:nvPr/>
        </p:nvCxnSpPr>
        <p:spPr>
          <a:xfrm>
            <a:off x="4480560" y="2286000"/>
            <a:ext cx="3931920" cy="548640"/>
          </a:xfrm>
          <a:prstGeom prst="curvedConnector3">
            <a:avLst/>
          </a:prstGeom>
          <a:noFill/>
          <a:ln w="29160">
            <a:solidFill>
              <a:srgbClr val="0000FF"/>
            </a:solidFill>
            <a:prstDash val="solid"/>
            <a:tailEnd type="arrow"/>
          </a:ln>
        </p:spPr>
      </p:cxnSp>
      <p:sp>
        <p:nvSpPr>
          <p:cNvPr id="15" name="Полилиния: фигура 14">
            <a:extLst>
              <a:ext uri="{FF2B5EF4-FFF2-40B4-BE49-F238E27FC236}">
                <a16:creationId xmlns:a16="http://schemas.microsoft.com/office/drawing/2014/main" id="{9554000A-502B-4AA8-AAEA-1CB10B844004}"/>
              </a:ext>
            </a:extLst>
          </p:cNvPr>
          <p:cNvSpPr/>
          <p:nvPr/>
        </p:nvSpPr>
        <p:spPr>
          <a:xfrm>
            <a:off x="457200"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aarch64</a:t>
            </a:r>
          </a:p>
        </p:txBody>
      </p:sp>
      <p:sp>
        <p:nvSpPr>
          <p:cNvPr id="16" name="Полилиния: фигура 15">
            <a:extLst>
              <a:ext uri="{FF2B5EF4-FFF2-40B4-BE49-F238E27FC236}">
                <a16:creationId xmlns:a16="http://schemas.microsoft.com/office/drawing/2014/main" id="{B5A433AE-070E-4827-9E5B-B18F0CAD390A}"/>
              </a:ext>
            </a:extLst>
          </p:cNvPr>
          <p:cNvSpPr/>
          <p:nvPr/>
        </p:nvSpPr>
        <p:spPr>
          <a:xfrm>
            <a:off x="2651760"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a:t>
            </a:r>
          </a:p>
        </p:txBody>
      </p:sp>
      <p:sp>
        <p:nvSpPr>
          <p:cNvPr id="17" name="Полилиния: фигура 16">
            <a:extLst>
              <a:ext uri="{FF2B5EF4-FFF2-40B4-BE49-F238E27FC236}">
                <a16:creationId xmlns:a16="http://schemas.microsoft.com/office/drawing/2014/main" id="{9FFB2BA1-AEAD-43E7-9617-3A5E86D6D215}"/>
              </a:ext>
            </a:extLst>
          </p:cNvPr>
          <p:cNvSpPr/>
          <p:nvPr/>
        </p:nvSpPr>
        <p:spPr>
          <a:xfrm>
            <a:off x="5669279"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a:t>
            </a:r>
          </a:p>
        </p:txBody>
      </p:sp>
      <p:sp>
        <p:nvSpPr>
          <p:cNvPr id="18" name="Полилиния: фигура 17">
            <a:extLst>
              <a:ext uri="{FF2B5EF4-FFF2-40B4-BE49-F238E27FC236}">
                <a16:creationId xmlns:a16="http://schemas.microsoft.com/office/drawing/2014/main" id="{4DC7BC62-D479-4E45-8986-CE01A40A1731}"/>
              </a:ext>
            </a:extLst>
          </p:cNvPr>
          <p:cNvSpPr/>
          <p:nvPr/>
        </p:nvSpPr>
        <p:spPr>
          <a:xfrm>
            <a:off x="7863840"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x86_64</a:t>
            </a:r>
          </a:p>
        </p:txBody>
      </p:sp>
      <p:sp>
        <p:nvSpPr>
          <p:cNvPr id="19" name="Полилиния: фигура 18">
            <a:extLst>
              <a:ext uri="{FF2B5EF4-FFF2-40B4-BE49-F238E27FC236}">
                <a16:creationId xmlns:a16="http://schemas.microsoft.com/office/drawing/2014/main" id="{FFC62A2E-FAB6-45F7-A89D-82768CEDBFDC}"/>
              </a:ext>
            </a:extLst>
          </p:cNvPr>
          <p:cNvSpPr/>
          <p:nvPr/>
        </p:nvSpPr>
        <p:spPr>
          <a:xfrm>
            <a:off x="5394960" y="45720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0" name="Полилиния: фигура 19">
            <a:extLst>
              <a:ext uri="{FF2B5EF4-FFF2-40B4-BE49-F238E27FC236}">
                <a16:creationId xmlns:a16="http://schemas.microsoft.com/office/drawing/2014/main" id="{18AFE626-D74E-4C3E-BD31-3AA18313B297}"/>
              </a:ext>
            </a:extLst>
          </p:cNvPr>
          <p:cNvSpPr/>
          <p:nvPr/>
        </p:nvSpPr>
        <p:spPr>
          <a:xfrm flipV="1">
            <a:off x="5120639" y="45720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1" name="Полилиния: фигура 20">
            <a:extLst>
              <a:ext uri="{FF2B5EF4-FFF2-40B4-BE49-F238E27FC236}">
                <a16:creationId xmlns:a16="http://schemas.microsoft.com/office/drawing/2014/main" id="{25550467-4C44-4D4B-90A0-49B406AC525A}"/>
              </a:ext>
            </a:extLst>
          </p:cNvPr>
          <p:cNvSpPr/>
          <p:nvPr/>
        </p:nvSpPr>
        <p:spPr>
          <a:xfrm>
            <a:off x="4846320" y="4572000"/>
            <a:ext cx="91440" cy="91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cxnSp>
        <p:nvCxnSpPr>
          <p:cNvPr id="22" name="Соединитель: изогнутый 21">
            <a:extLst>
              <a:ext uri="{FF2B5EF4-FFF2-40B4-BE49-F238E27FC236}">
                <a16:creationId xmlns:a16="http://schemas.microsoft.com/office/drawing/2014/main" id="{46643DA6-7755-44D0-BC3C-4EDE44975314}"/>
              </a:ext>
            </a:extLst>
          </p:cNvPr>
          <p:cNvCxnSpPr>
            <a:stCxn id="5" idx="2"/>
          </p:cNvCxnSpPr>
          <p:nvPr/>
        </p:nvCxnSpPr>
        <p:spPr>
          <a:xfrm flipH="1">
            <a:off x="1371599" y="3474720"/>
            <a:ext cx="2011681" cy="731520"/>
          </a:xfrm>
          <a:prstGeom prst="curvedConnector3">
            <a:avLst/>
          </a:prstGeom>
          <a:noFill/>
          <a:ln w="29160">
            <a:solidFill>
              <a:srgbClr val="000099"/>
            </a:solidFill>
            <a:prstDash val="solid"/>
            <a:tailEnd type="arrow"/>
          </a:ln>
        </p:spPr>
      </p:cxnSp>
      <p:cxnSp>
        <p:nvCxnSpPr>
          <p:cNvPr id="23" name="Соединитель: изогнутый 22">
            <a:extLst>
              <a:ext uri="{FF2B5EF4-FFF2-40B4-BE49-F238E27FC236}">
                <a16:creationId xmlns:a16="http://schemas.microsoft.com/office/drawing/2014/main" id="{A9589B1D-9A5D-4291-ACEE-0254CA89DD3F}"/>
              </a:ext>
            </a:extLst>
          </p:cNvPr>
          <p:cNvCxnSpPr>
            <a:stCxn id="5" idx="2"/>
          </p:cNvCxnSpPr>
          <p:nvPr/>
        </p:nvCxnSpPr>
        <p:spPr>
          <a:xfrm>
            <a:off x="3383280" y="3474720"/>
            <a:ext cx="182880" cy="731520"/>
          </a:xfrm>
          <a:prstGeom prst="curvedConnector3">
            <a:avLst/>
          </a:prstGeom>
          <a:noFill/>
          <a:ln w="29160">
            <a:solidFill>
              <a:srgbClr val="000099"/>
            </a:solidFill>
            <a:prstDash val="solid"/>
            <a:tailEnd type="arrow"/>
          </a:ln>
        </p:spPr>
      </p:cxnSp>
      <p:cxnSp>
        <p:nvCxnSpPr>
          <p:cNvPr id="24" name="Соединитель: изогнутый 23">
            <a:extLst>
              <a:ext uri="{FF2B5EF4-FFF2-40B4-BE49-F238E27FC236}">
                <a16:creationId xmlns:a16="http://schemas.microsoft.com/office/drawing/2014/main" id="{1020EB80-2EED-4BC6-8D39-7FD22A9DA079}"/>
              </a:ext>
            </a:extLst>
          </p:cNvPr>
          <p:cNvCxnSpPr>
            <a:stCxn id="5" idx="2"/>
            <a:endCxn id="17" idx="0"/>
          </p:cNvCxnSpPr>
          <p:nvPr/>
        </p:nvCxnSpPr>
        <p:spPr>
          <a:xfrm rot="16200000" flipH="1">
            <a:off x="4617719" y="2240280"/>
            <a:ext cx="731520" cy="3200399"/>
          </a:xfrm>
          <a:prstGeom prst="curvedConnector3">
            <a:avLst>
              <a:gd name="adj1" fmla="val 50000"/>
            </a:avLst>
          </a:prstGeom>
          <a:noFill/>
          <a:ln w="29160">
            <a:solidFill>
              <a:srgbClr val="000099"/>
            </a:solidFill>
            <a:prstDash val="solid"/>
            <a:tailEnd type="arrow"/>
          </a:ln>
        </p:spPr>
      </p:cxnSp>
      <p:cxnSp>
        <p:nvCxnSpPr>
          <p:cNvPr id="25" name="Соединитель: изогнутый 24">
            <a:extLst>
              <a:ext uri="{FF2B5EF4-FFF2-40B4-BE49-F238E27FC236}">
                <a16:creationId xmlns:a16="http://schemas.microsoft.com/office/drawing/2014/main" id="{816C7DC6-9112-4ED3-A19B-7D263B3AFE7C}"/>
              </a:ext>
            </a:extLst>
          </p:cNvPr>
          <p:cNvCxnSpPr>
            <a:stCxn id="5" idx="2"/>
          </p:cNvCxnSpPr>
          <p:nvPr/>
        </p:nvCxnSpPr>
        <p:spPr>
          <a:xfrm>
            <a:off x="3383280" y="3474720"/>
            <a:ext cx="5394960" cy="731520"/>
          </a:xfrm>
          <a:prstGeom prst="curvedConnector3">
            <a:avLst/>
          </a:prstGeom>
          <a:noFill/>
          <a:ln w="29160">
            <a:solidFill>
              <a:srgbClr val="000099"/>
            </a:solidFill>
            <a:prstDash val="solid"/>
            <a:tailEnd type="arrow"/>
          </a:ln>
        </p:spPr>
      </p:cxnSp>
      <p:sp>
        <p:nvSpPr>
          <p:cNvPr id="26" name="Полилиния: фигура 25">
            <a:extLst>
              <a:ext uri="{FF2B5EF4-FFF2-40B4-BE49-F238E27FC236}">
                <a16:creationId xmlns:a16="http://schemas.microsoft.com/office/drawing/2014/main" id="{E5116ACC-D8EF-4EC6-ABB8-E11A8C19B14C}"/>
              </a:ext>
            </a:extLst>
          </p:cNvPr>
          <p:cNvSpPr/>
          <p:nvPr/>
        </p:nvSpPr>
        <p:spPr>
          <a:xfrm>
            <a:off x="731519" y="55778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mips.h</a:t>
            </a:r>
          </a:p>
        </p:txBody>
      </p:sp>
      <p:cxnSp>
        <p:nvCxnSpPr>
          <p:cNvPr id="27" name="Соединитель: изогнутый 26">
            <a:extLst>
              <a:ext uri="{FF2B5EF4-FFF2-40B4-BE49-F238E27FC236}">
                <a16:creationId xmlns:a16="http://schemas.microsoft.com/office/drawing/2014/main" id="{40CDA3E7-E794-49FA-8A4B-D67429BA57C2}"/>
              </a:ext>
            </a:extLst>
          </p:cNvPr>
          <p:cNvCxnSpPr>
            <a:stCxn id="16" idx="2"/>
            <a:endCxn id="26" idx="0"/>
          </p:cNvCxnSpPr>
          <p:nvPr/>
        </p:nvCxnSpPr>
        <p:spPr>
          <a:xfrm rot="5400000">
            <a:off x="2240280" y="4251960"/>
            <a:ext cx="731520" cy="1920241"/>
          </a:xfrm>
          <a:prstGeom prst="curvedConnector3">
            <a:avLst>
              <a:gd name="adj1" fmla="val 50000"/>
            </a:avLst>
          </a:prstGeom>
          <a:noFill/>
          <a:ln w="29160">
            <a:solidFill>
              <a:srgbClr val="000000"/>
            </a:solidFill>
            <a:prstDash val="solid"/>
            <a:tailEnd type="arrow"/>
          </a:ln>
        </p:spPr>
      </p:cxnSp>
      <p:cxnSp>
        <p:nvCxnSpPr>
          <p:cNvPr id="28" name="Соединитель: изогнутый 27">
            <a:extLst>
              <a:ext uri="{FF2B5EF4-FFF2-40B4-BE49-F238E27FC236}">
                <a16:creationId xmlns:a16="http://schemas.microsoft.com/office/drawing/2014/main" id="{24E8F3AC-CEB8-4DAD-AB7F-B38FC8FA07B5}"/>
              </a:ext>
            </a:extLst>
          </p:cNvPr>
          <p:cNvCxnSpPr>
            <a:stCxn id="16" idx="2"/>
            <a:endCxn id="34" idx="0"/>
          </p:cNvCxnSpPr>
          <p:nvPr/>
        </p:nvCxnSpPr>
        <p:spPr>
          <a:xfrm rot="16200000" flipH="1">
            <a:off x="3383280" y="5029200"/>
            <a:ext cx="731520" cy="365760"/>
          </a:xfrm>
          <a:prstGeom prst="curvedConnector3">
            <a:avLst>
              <a:gd name="adj1" fmla="val 50000"/>
            </a:avLst>
          </a:prstGeom>
          <a:noFill/>
          <a:ln w="29160">
            <a:solidFill>
              <a:srgbClr val="000000"/>
            </a:solidFill>
            <a:prstDash val="solid"/>
            <a:tailEnd type="arrow"/>
          </a:ln>
        </p:spPr>
      </p:cxnSp>
      <p:cxnSp>
        <p:nvCxnSpPr>
          <p:cNvPr id="29" name="Соединитель: изогнутый 28">
            <a:extLst>
              <a:ext uri="{FF2B5EF4-FFF2-40B4-BE49-F238E27FC236}">
                <a16:creationId xmlns:a16="http://schemas.microsoft.com/office/drawing/2014/main" id="{ED60AD53-2231-4516-A412-6FD20DE80BC1}"/>
              </a:ext>
            </a:extLst>
          </p:cNvPr>
          <p:cNvCxnSpPr>
            <a:stCxn id="16" idx="2"/>
          </p:cNvCxnSpPr>
          <p:nvPr/>
        </p:nvCxnSpPr>
        <p:spPr>
          <a:xfrm>
            <a:off x="3566160" y="4846320"/>
            <a:ext cx="2651759" cy="731520"/>
          </a:xfrm>
          <a:prstGeom prst="curvedConnector3">
            <a:avLst/>
          </a:prstGeom>
          <a:noFill/>
          <a:ln w="29160">
            <a:solidFill>
              <a:srgbClr val="000000"/>
            </a:solidFill>
            <a:prstDash val="solid"/>
            <a:tailEnd type="arrow"/>
          </a:ln>
        </p:spPr>
      </p:cxnSp>
      <p:sp>
        <p:nvSpPr>
          <p:cNvPr id="30" name="Полилиния: фигура 29">
            <a:extLst>
              <a:ext uri="{FF2B5EF4-FFF2-40B4-BE49-F238E27FC236}">
                <a16:creationId xmlns:a16="http://schemas.microsoft.com/office/drawing/2014/main" id="{38F87E87-F0A9-465D-A654-F56412E9CAFA}"/>
              </a:ext>
            </a:extLst>
          </p:cNvPr>
          <p:cNvSpPr/>
          <p:nvPr/>
        </p:nvSpPr>
        <p:spPr>
          <a:xfrm>
            <a:off x="1280159" y="6583679"/>
            <a:ext cx="2377439"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your-backend.h</a:t>
            </a:r>
          </a:p>
        </p:txBody>
      </p:sp>
      <p:sp>
        <p:nvSpPr>
          <p:cNvPr id="31" name="Полилиния: фигура 30">
            <a:extLst>
              <a:ext uri="{FF2B5EF4-FFF2-40B4-BE49-F238E27FC236}">
                <a16:creationId xmlns:a16="http://schemas.microsoft.com/office/drawing/2014/main" id="{EAFFD243-8CC9-4DB8-9745-072C2CD88F54}"/>
              </a:ext>
            </a:extLst>
          </p:cNvPr>
          <p:cNvSpPr/>
          <p:nvPr/>
        </p:nvSpPr>
        <p:spPr>
          <a:xfrm>
            <a:off x="3840479" y="6583679"/>
            <a:ext cx="2377439"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your-backend.c</a:t>
            </a:r>
          </a:p>
        </p:txBody>
      </p:sp>
      <p:sp>
        <p:nvSpPr>
          <p:cNvPr id="32" name="Полилиния: фигура 31">
            <a:extLst>
              <a:ext uri="{FF2B5EF4-FFF2-40B4-BE49-F238E27FC236}">
                <a16:creationId xmlns:a16="http://schemas.microsoft.com/office/drawing/2014/main" id="{826CF990-8F79-467A-A401-C80B8E21424F}"/>
              </a:ext>
            </a:extLst>
          </p:cNvPr>
          <p:cNvSpPr/>
          <p:nvPr/>
        </p:nvSpPr>
        <p:spPr>
          <a:xfrm>
            <a:off x="7132320" y="6583679"/>
            <a:ext cx="2377439"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your-backend.md</a:t>
            </a:r>
          </a:p>
        </p:txBody>
      </p:sp>
      <p:cxnSp>
        <p:nvCxnSpPr>
          <p:cNvPr id="33" name="Соединитель: изогнутый 32">
            <a:extLst>
              <a:ext uri="{FF2B5EF4-FFF2-40B4-BE49-F238E27FC236}">
                <a16:creationId xmlns:a16="http://schemas.microsoft.com/office/drawing/2014/main" id="{35B7CBFC-45CA-4395-8FF1-BB2E00A24566}"/>
              </a:ext>
            </a:extLst>
          </p:cNvPr>
          <p:cNvCxnSpPr>
            <a:stCxn id="17" idx="2"/>
          </p:cNvCxnSpPr>
          <p:nvPr/>
        </p:nvCxnSpPr>
        <p:spPr>
          <a:xfrm flipH="1">
            <a:off x="2468880" y="4846320"/>
            <a:ext cx="4114799" cy="1737359"/>
          </a:xfrm>
          <a:prstGeom prst="curvedConnector3">
            <a:avLst/>
          </a:prstGeom>
          <a:noFill/>
          <a:ln w="29160">
            <a:solidFill>
              <a:srgbClr val="FF0000"/>
            </a:solidFill>
            <a:prstDash val="solid"/>
            <a:tailEnd type="arrow"/>
          </a:ln>
        </p:spPr>
      </p:cxnSp>
      <p:sp>
        <p:nvSpPr>
          <p:cNvPr id="34" name="Полилиния: фигура 33">
            <a:extLst>
              <a:ext uri="{FF2B5EF4-FFF2-40B4-BE49-F238E27FC236}">
                <a16:creationId xmlns:a16="http://schemas.microsoft.com/office/drawing/2014/main" id="{D1538CD7-CC5E-44A4-B82C-06D211B1A93C}"/>
              </a:ext>
            </a:extLst>
          </p:cNvPr>
          <p:cNvSpPr/>
          <p:nvPr/>
        </p:nvSpPr>
        <p:spPr>
          <a:xfrm>
            <a:off x="3017520" y="55778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mips.c</a:t>
            </a:r>
          </a:p>
        </p:txBody>
      </p:sp>
      <p:cxnSp>
        <p:nvCxnSpPr>
          <p:cNvPr id="35" name="Соединитель: изогнутый 34">
            <a:extLst>
              <a:ext uri="{FF2B5EF4-FFF2-40B4-BE49-F238E27FC236}">
                <a16:creationId xmlns:a16="http://schemas.microsoft.com/office/drawing/2014/main" id="{39B1319B-2A07-492A-9A98-95F44AC21F20}"/>
              </a:ext>
            </a:extLst>
          </p:cNvPr>
          <p:cNvCxnSpPr>
            <a:stCxn id="17" idx="2"/>
          </p:cNvCxnSpPr>
          <p:nvPr/>
        </p:nvCxnSpPr>
        <p:spPr>
          <a:xfrm flipH="1">
            <a:off x="5029200" y="4846320"/>
            <a:ext cx="1554479" cy="1737359"/>
          </a:xfrm>
          <a:prstGeom prst="curvedConnector3">
            <a:avLst/>
          </a:prstGeom>
          <a:noFill/>
          <a:ln w="29160">
            <a:solidFill>
              <a:srgbClr val="FF0000"/>
            </a:solidFill>
            <a:prstDash val="solid"/>
            <a:tailEnd type="arrow"/>
          </a:ln>
        </p:spPr>
      </p:cxnSp>
      <p:sp>
        <p:nvSpPr>
          <p:cNvPr id="36" name="Полилиния: фигура 35">
            <a:extLst>
              <a:ext uri="{FF2B5EF4-FFF2-40B4-BE49-F238E27FC236}">
                <a16:creationId xmlns:a16="http://schemas.microsoft.com/office/drawing/2014/main" id="{0ECC0473-5652-431A-85E5-C30E7E9F6E6A}"/>
              </a:ext>
            </a:extLst>
          </p:cNvPr>
          <p:cNvSpPr/>
          <p:nvPr/>
        </p:nvSpPr>
        <p:spPr>
          <a:xfrm>
            <a:off x="5303520" y="55778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mips.md</a:t>
            </a:r>
          </a:p>
        </p:txBody>
      </p:sp>
      <p:cxnSp>
        <p:nvCxnSpPr>
          <p:cNvPr id="37" name="Соединитель: изогнутый 36">
            <a:extLst>
              <a:ext uri="{FF2B5EF4-FFF2-40B4-BE49-F238E27FC236}">
                <a16:creationId xmlns:a16="http://schemas.microsoft.com/office/drawing/2014/main" id="{E26F61AB-4590-4E3A-B1EC-6780BE54F9B0}"/>
              </a:ext>
            </a:extLst>
          </p:cNvPr>
          <p:cNvCxnSpPr>
            <a:stCxn id="17" idx="2"/>
            <a:endCxn id="32" idx="0"/>
          </p:cNvCxnSpPr>
          <p:nvPr/>
        </p:nvCxnSpPr>
        <p:spPr>
          <a:xfrm rot="16200000" flipH="1">
            <a:off x="6583680" y="4846318"/>
            <a:ext cx="1737359" cy="1737361"/>
          </a:xfrm>
          <a:prstGeom prst="curvedConnector3">
            <a:avLst>
              <a:gd name="adj1" fmla="val 50000"/>
            </a:avLst>
          </a:prstGeom>
          <a:noFill/>
          <a:ln w="29160">
            <a:solidFill>
              <a:srgbClr val="FF0000"/>
            </a:solidFill>
            <a:prstDash val="solid"/>
            <a:tailEnd type="arrow"/>
          </a:ln>
        </p:spPr>
      </p:cxnSp>
      <p:sp>
        <p:nvSpPr>
          <p:cNvPr id="38" name="Номер слайда 37">
            <a:extLst>
              <a:ext uri="{FF2B5EF4-FFF2-40B4-BE49-F238E27FC236}">
                <a16:creationId xmlns:a16="http://schemas.microsoft.com/office/drawing/2014/main" id="{83046703-6744-477B-B878-7385D598B028}"/>
              </a:ext>
            </a:extLst>
          </p:cNvPr>
          <p:cNvSpPr>
            <a:spLocks noGrp="1"/>
          </p:cNvSpPr>
          <p:nvPr>
            <p:ph type="sldNum" sz="quarter" idx="12"/>
          </p:nvPr>
        </p:nvSpPr>
        <p:spPr/>
        <p:txBody>
          <a:bodyPr/>
          <a:lstStyle/>
          <a:p>
            <a:pPr lvl="0"/>
            <a:fld id="{68F8BB4E-8157-42A7-A178-28A1B7158100}" type="slidenum">
              <a:rPr lang="en-US" smtClean="0"/>
              <a:t>156</a:t>
            </a:fld>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09E9A5-53A4-4051-815D-01A5C6BDCA3E}"/>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pic>
        <p:nvPicPr>
          <p:cNvPr id="3" name="">
            <a:extLst>
              <a:ext uri="{FF2B5EF4-FFF2-40B4-BE49-F238E27FC236}">
                <a16:creationId xmlns:a16="http://schemas.microsoft.com/office/drawing/2014/main" id="{A317DDDD-F311-467E-99DD-0E1051A7F703}"/>
              </a:ext>
            </a:extLst>
          </p:cNvPr>
          <p:cNvPicPr>
            <a:picLocks noChangeAspect="1"/>
          </p:cNvPicPr>
          <p:nvPr/>
        </p:nvPicPr>
        <p:blipFill>
          <a:blip r:embed="rId3">
            <a:lum/>
            <a:alphaModFix/>
          </a:blip>
          <a:srcRect/>
          <a:stretch>
            <a:fillRect/>
          </a:stretch>
        </p:blipFill>
        <p:spPr>
          <a:xfrm>
            <a:off x="113665" y="5971949"/>
            <a:ext cx="1554479" cy="1398960"/>
          </a:xfrm>
          <a:prstGeom prst="rect">
            <a:avLst/>
          </a:prstGeom>
          <a:noFill/>
          <a:ln>
            <a:noFill/>
          </a:ln>
        </p:spPr>
      </p:pic>
      <p:sp>
        <p:nvSpPr>
          <p:cNvPr id="4" name="Полилиния: фигура 3">
            <a:extLst>
              <a:ext uri="{FF2B5EF4-FFF2-40B4-BE49-F238E27FC236}">
                <a16:creationId xmlns:a16="http://schemas.microsoft.com/office/drawing/2014/main" id="{D528CEEE-3C90-41C1-9F13-5AFC40F4EC49}"/>
              </a:ext>
            </a:extLst>
          </p:cNvPr>
          <p:cNvSpPr/>
          <p:nvPr/>
        </p:nvSpPr>
        <p:spPr>
          <a:xfrm>
            <a:off x="2103120" y="6067015"/>
            <a:ext cx="7863840" cy="1159200"/>
          </a:xfrm>
          <a:custGeom>
            <a:avLst>
              <a:gd name="f0" fmla="val -2034"/>
              <a:gd name="f1" fmla="val 15812"/>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Больше информации про GCC internals</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gcc.gnu.org/onlinedocs/gccint/</a:t>
            </a:r>
          </a:p>
        </p:txBody>
      </p:sp>
      <p:sp>
        <p:nvSpPr>
          <p:cNvPr id="6" name="Номер слайда 5">
            <a:extLst>
              <a:ext uri="{FF2B5EF4-FFF2-40B4-BE49-F238E27FC236}">
                <a16:creationId xmlns:a16="http://schemas.microsoft.com/office/drawing/2014/main" id="{AC4AD86F-99AB-42D0-8D44-3586F20285C0}"/>
              </a:ext>
            </a:extLst>
          </p:cNvPr>
          <p:cNvSpPr>
            <a:spLocks noGrp="1"/>
          </p:cNvSpPr>
          <p:nvPr>
            <p:ph type="sldNum" sz="quarter" idx="12"/>
          </p:nvPr>
        </p:nvSpPr>
        <p:spPr/>
        <p:txBody>
          <a:bodyPr/>
          <a:lstStyle/>
          <a:p>
            <a:pPr lvl="0"/>
            <a:fld id="{68F8BB4E-8157-42A7-A178-28A1B7158100}" type="slidenum">
              <a:rPr lang="en-US" smtClean="0"/>
              <a:t>157</a:t>
            </a:fld>
            <a:endParaRPr lang="en-US"/>
          </a:p>
        </p:txBody>
      </p:sp>
      <p:sp>
        <p:nvSpPr>
          <p:cNvPr id="7" name="Полилиния: фигура 6">
            <a:extLst>
              <a:ext uri="{FF2B5EF4-FFF2-40B4-BE49-F238E27FC236}">
                <a16:creationId xmlns:a16="http://schemas.microsoft.com/office/drawing/2014/main" id="{B3BB02B1-5F55-4688-9C44-4863011B4838}"/>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(define_insn "*addsi3_extended"</a:t>
            </a:r>
            <a:br>
              <a:rPr lang="en-US" sz="2000" b="1"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07335C-9C54-46B9-A454-AE5058198BC3}"/>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sp>
        <p:nvSpPr>
          <p:cNvPr id="4" name="Полилиния: фигура 3">
            <a:extLst>
              <a:ext uri="{FF2B5EF4-FFF2-40B4-BE49-F238E27FC236}">
                <a16:creationId xmlns:a16="http://schemas.microsoft.com/office/drawing/2014/main" id="{0B7B3666-1F7E-435A-B1CD-CD1864C57DDC}"/>
              </a:ext>
            </a:extLst>
          </p:cNvPr>
          <p:cNvSpPr/>
          <p:nvPr/>
        </p:nvSpPr>
        <p:spPr>
          <a:xfrm>
            <a:off x="365760" y="6126120"/>
            <a:ext cx="9509760" cy="1097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sext:DI (r1:SI + a2:SI)</a:t>
            </a:r>
          </a:p>
        </p:txBody>
      </p:sp>
      <p:sp>
        <p:nvSpPr>
          <p:cNvPr id="5" name="Номер слайда 4">
            <a:extLst>
              <a:ext uri="{FF2B5EF4-FFF2-40B4-BE49-F238E27FC236}">
                <a16:creationId xmlns:a16="http://schemas.microsoft.com/office/drawing/2014/main" id="{651F6F17-6C5B-46E2-8FD2-61C54629618B}"/>
              </a:ext>
            </a:extLst>
          </p:cNvPr>
          <p:cNvSpPr>
            <a:spLocks noGrp="1"/>
          </p:cNvSpPr>
          <p:nvPr>
            <p:ph type="sldNum" sz="quarter" idx="12"/>
          </p:nvPr>
        </p:nvSpPr>
        <p:spPr/>
        <p:txBody>
          <a:bodyPr/>
          <a:lstStyle/>
          <a:p>
            <a:pPr lvl="0"/>
            <a:fld id="{68F8BB4E-8157-42A7-A178-28A1B7158100}" type="slidenum">
              <a:rPr lang="en-US" smtClean="0"/>
              <a:t>158</a:t>
            </a:fld>
            <a:endParaRPr lang="en-US"/>
          </a:p>
        </p:txBody>
      </p:sp>
      <p:sp>
        <p:nvSpPr>
          <p:cNvPr id="6" name="Полилиния: фигура 5">
            <a:extLst>
              <a:ext uri="{FF2B5EF4-FFF2-40B4-BE49-F238E27FC236}">
                <a16:creationId xmlns:a16="http://schemas.microsoft.com/office/drawing/2014/main" id="{26731336-3F9B-4840-ADC8-56AF787691C7}"/>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(define_insn "*addsi3_extended"</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 </a:t>
            </a:r>
            <a:r>
              <a:rPr lang="en-US" sz="2000" b="1" i="0" u="none" strike="noStrike" kern="1200" cap="none">
                <a:ln>
                  <a:noFill/>
                </a:ln>
                <a:latin typeface="Consolas" panose="020B0609020204030204" pitchFamily="49" charset="0"/>
                <a:ea typeface="Droid Sans Fallback" pitchFamily="2"/>
                <a:cs typeface="FreeSans" pitchFamily="2"/>
              </a:rPr>
              <a:t>(match_operand:DI 0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(sign_extend:DI</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(plus:SI (match_operand:SI 1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(match_operand:SI 2 "arith_operand" "d,Q"))))]</a:t>
            </a:r>
          </a:p>
          <a:p>
            <a:pPr marL="0" marR="0" lvl="0" indent="0" algn="l" rtl="0" hangingPunct="0">
              <a:lnSpc>
                <a:spcPct val="100000"/>
              </a:lnSpc>
              <a:spcBef>
                <a:spcPts val="0"/>
              </a:spcBef>
              <a:spcAft>
                <a:spcPts val="0"/>
              </a:spcAft>
              <a:buNone/>
              <a:tabLst/>
            </a:pP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EB2362-C04C-48AB-8B8D-96DF1DB78127}"/>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sp>
        <p:nvSpPr>
          <p:cNvPr id="4" name="Полилиния: фигура 3">
            <a:extLst>
              <a:ext uri="{FF2B5EF4-FFF2-40B4-BE49-F238E27FC236}">
                <a16:creationId xmlns:a16="http://schemas.microsoft.com/office/drawing/2014/main" id="{6D44B01A-7FAA-4292-B735-7E49C377FD8C}"/>
              </a:ext>
            </a:extLst>
          </p:cNvPr>
          <p:cNvSpPr/>
          <p:nvPr/>
        </p:nvSpPr>
        <p:spPr>
          <a:xfrm>
            <a:off x="366119" y="6126120"/>
            <a:ext cx="9509760" cy="1097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sext:DI (r1:SI + a2:SI) iff condition</a:t>
            </a:r>
          </a:p>
        </p:txBody>
      </p:sp>
      <p:sp>
        <p:nvSpPr>
          <p:cNvPr id="5" name="Номер слайда 4">
            <a:extLst>
              <a:ext uri="{FF2B5EF4-FFF2-40B4-BE49-F238E27FC236}">
                <a16:creationId xmlns:a16="http://schemas.microsoft.com/office/drawing/2014/main" id="{E56C7187-1289-48B9-807D-1C95CFB901D2}"/>
              </a:ext>
            </a:extLst>
          </p:cNvPr>
          <p:cNvSpPr>
            <a:spLocks noGrp="1"/>
          </p:cNvSpPr>
          <p:nvPr>
            <p:ph type="sldNum" sz="quarter" idx="12"/>
          </p:nvPr>
        </p:nvSpPr>
        <p:spPr/>
        <p:txBody>
          <a:bodyPr/>
          <a:lstStyle/>
          <a:p>
            <a:pPr lvl="0"/>
            <a:fld id="{68F8BB4E-8157-42A7-A178-28A1B7158100}" type="slidenum">
              <a:rPr lang="en-US" smtClean="0"/>
              <a:t>159</a:t>
            </a:fld>
            <a:endParaRPr lang="en-US"/>
          </a:p>
        </p:txBody>
      </p:sp>
      <p:sp>
        <p:nvSpPr>
          <p:cNvPr id="6" name="Полилиния: фигура 5">
            <a:extLst>
              <a:ext uri="{FF2B5EF4-FFF2-40B4-BE49-F238E27FC236}">
                <a16:creationId xmlns:a16="http://schemas.microsoft.com/office/drawing/2014/main" id="{F5A1462E-5724-48AD-BF89-47464B8FD2BF}"/>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(define_insn "*addsi3_extended"</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 (match_operand:DI 0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(sign_extend:DI</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(plus:SI (match_operand:SI 1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(match_operand:SI 2 "arith_operand" "d,Q"))))]</a:t>
            </a:r>
          </a:p>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"TARGET_64BIT &amp;&amp; !TARGET_MIPS16"</a:t>
            </a:r>
          </a:p>
          <a:p>
            <a:pPr marL="0" marR="0" lvl="0" indent="0" algn="l" rtl="0" hangingPunct="0">
              <a:lnSpc>
                <a:spcPct val="100000"/>
              </a:lnSpc>
              <a:spcBef>
                <a:spcPts val="0"/>
              </a:spcBef>
              <a:spcAft>
                <a:spcPts val="0"/>
              </a:spcAft>
              <a:buNone/>
              <a:tabLst/>
            </a:pP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360000" lvl="0" indent="-360000">
              <a:buSzPct val="80000"/>
              <a:buFont typeface="Wingdings" panose="05000000000000000000" pitchFamily="2" charset="2"/>
              <a:buChar char="Ø"/>
            </a:pPr>
            <a:r>
              <a:rPr lang="en-US"/>
              <a:t>Замена диграфов и триграфов</a:t>
            </a:r>
          </a:p>
          <a:p>
            <a:pPr marL="360000" lvl="0" indent="-360000">
              <a:buSzPct val="80000"/>
              <a:buFont typeface="Wingdings" panose="05000000000000000000" pitchFamily="2" charset="2"/>
              <a:buChar char="Ø"/>
            </a:pPr>
            <a:r>
              <a:rPr lang="en-US"/>
              <a:t>Объединение строк</a:t>
            </a:r>
          </a:p>
          <a:p>
            <a:pPr marL="360000" lvl="0" indent="-360000">
              <a:buSzPct val="80000"/>
              <a:buFont typeface="Wingdings" panose="05000000000000000000" pitchFamily="2" charset="2"/>
              <a:buChar char="Ø"/>
            </a:pPr>
            <a:r>
              <a:rPr lang="en-US"/>
              <a:t>Удаление комментариев</a:t>
            </a:r>
          </a:p>
          <a:p>
            <a:pPr marL="360000" lvl="0" indent="-360000">
              <a:buSzPct val="80000"/>
              <a:buFont typeface="Wingdings" panose="05000000000000000000" pitchFamily="2" charset="2"/>
              <a:buChar char="Ø"/>
            </a:pPr>
            <a:r>
              <a:rPr lang="en-US"/>
              <a:t>Раскрытие макросов</a:t>
            </a:r>
          </a:p>
          <a:p>
            <a:pPr marL="360000" lvl="0" indent="-360000">
              <a:buSzPct val="80000"/>
              <a:buFont typeface="Wingdings" panose="05000000000000000000" pitchFamily="2" charset="2"/>
              <a:buChar char="Ø"/>
            </a:pPr>
            <a:r>
              <a:rPr lang="en-US"/>
              <a:t>Замена escape-последовательностей</a:t>
            </a:r>
            <a:endParaRPr lang="ru-RU"/>
          </a:p>
          <a:p>
            <a:pPr lvl="0">
              <a:buSzPct val="80000"/>
            </a:pPr>
            <a:endParaRPr lang="en-US"/>
          </a:p>
          <a:p>
            <a:pPr marL="360000" lvl="0" indent="-360000">
              <a:buSzPct val="80000"/>
              <a:buFont typeface="Wingdings" panose="05000000000000000000" pitchFamily="2" charset="2"/>
              <a:buChar char="Ø"/>
            </a:pPr>
            <a:r>
              <a:rPr lang="en-US"/>
              <a:t>Соединение литералов</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16</a:t>
            </a:fld>
            <a:endParaRPr lang="en-US"/>
          </a:p>
        </p:txBody>
      </p:sp>
      <p:sp>
        <p:nvSpPr>
          <p:cNvPr id="5" name="Полилиния: фигура 4">
            <a:extLst>
              <a:ext uri="{FF2B5EF4-FFF2-40B4-BE49-F238E27FC236}">
                <a16:creationId xmlns:a16="http://schemas.microsoft.com/office/drawing/2014/main" id="{64DDB794-377D-4127-A219-38ECE309C80A}"/>
              </a:ext>
            </a:extLst>
          </p:cNvPr>
          <p:cNvSpPr/>
          <p:nvPr/>
        </p:nvSpPr>
        <p:spPr>
          <a:xfrm>
            <a:off x="1422806" y="5058461"/>
            <a:ext cx="804672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printf("\t%s\n", "Hello, world");</a:t>
            </a:r>
          </a:p>
        </p:txBody>
      </p:sp>
    </p:spTree>
    <p:extLst>
      <p:ext uri="{BB962C8B-B14F-4D97-AF65-F5344CB8AC3E}">
        <p14:creationId xmlns:p14="http://schemas.microsoft.com/office/powerpoint/2010/main" val="24305098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28E73B-8F4C-4A44-84BC-92DF5530C48B}"/>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sp>
        <p:nvSpPr>
          <p:cNvPr id="3" name="Полилиния: фигура 2">
            <a:extLst>
              <a:ext uri="{FF2B5EF4-FFF2-40B4-BE49-F238E27FC236}">
                <a16:creationId xmlns:a16="http://schemas.microsoft.com/office/drawing/2014/main" id="{27EE1F6A-6A50-4E1C-8C16-4A930BB79447}"/>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(define_insn "*addsi3_extended"</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 (match_operand:DI 0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(sign_extend:DI</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(plus:SI (match_operand:SI 1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(match_operand:SI 2 "arith_operand" "d,Q"))))]</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"TARGET_64BIT &amp;&amp; !TARGET_MIPS16"</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t>
            </a:r>
            <a:r>
              <a:rPr lang="en-US" sz="2000" b="1"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addu\t%0,%1,%2</a:t>
            </a:r>
          </a:p>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addiu\t%0,%1,%2</a:t>
            </a: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
        <p:nvSpPr>
          <p:cNvPr id="4" name="Полилиния: фигура 3">
            <a:extLst>
              <a:ext uri="{FF2B5EF4-FFF2-40B4-BE49-F238E27FC236}">
                <a16:creationId xmlns:a16="http://schemas.microsoft.com/office/drawing/2014/main" id="{1EFCB6F6-EA99-4EC9-BC21-9284EF6B9D73}"/>
              </a:ext>
            </a:extLst>
          </p:cNvPr>
          <p:cNvSpPr/>
          <p:nvPr/>
        </p:nvSpPr>
        <p:spPr>
          <a:xfrm>
            <a:off x="274320" y="6217560"/>
            <a:ext cx="521208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*addsi3_extended (r0, r1, a2)</a:t>
            </a:r>
          </a:p>
        </p:txBody>
      </p:sp>
      <p:sp>
        <p:nvSpPr>
          <p:cNvPr id="5" name="Полилиния: фигура 4">
            <a:extLst>
              <a:ext uri="{FF2B5EF4-FFF2-40B4-BE49-F238E27FC236}">
                <a16:creationId xmlns:a16="http://schemas.microsoft.com/office/drawing/2014/main" id="{533B8EE0-9DB3-44F4-AC29-4956E330B471}"/>
              </a:ext>
            </a:extLst>
          </p:cNvPr>
          <p:cNvSpPr/>
          <p:nvPr/>
        </p:nvSpPr>
        <p:spPr>
          <a:xfrm rot="5400000">
            <a:off x="5808797" y="6400620"/>
            <a:ext cx="548640" cy="548640"/>
          </a:xfrm>
          <a:custGeom>
            <a:avLst>
              <a:gd name="f0" fmla="val 11345"/>
              <a:gd name="f1" fmla="val 7181"/>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52EC201C-063E-4FBC-B8D3-3892F915906E}"/>
              </a:ext>
            </a:extLst>
          </p:cNvPr>
          <p:cNvSpPr/>
          <p:nvPr/>
        </p:nvSpPr>
        <p:spPr>
          <a:xfrm>
            <a:off x="6858000" y="6217919"/>
            <a:ext cx="283464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“addu %0,%1,%2”</a:t>
            </a:r>
          </a:p>
        </p:txBody>
      </p:sp>
      <p:sp>
        <p:nvSpPr>
          <p:cNvPr id="7" name="Номер слайда 6">
            <a:extLst>
              <a:ext uri="{FF2B5EF4-FFF2-40B4-BE49-F238E27FC236}">
                <a16:creationId xmlns:a16="http://schemas.microsoft.com/office/drawing/2014/main" id="{74B989F9-29EF-476E-ADB4-A6BB013BF46C}"/>
              </a:ext>
            </a:extLst>
          </p:cNvPr>
          <p:cNvSpPr>
            <a:spLocks noGrp="1"/>
          </p:cNvSpPr>
          <p:nvPr>
            <p:ph type="sldNum" sz="quarter" idx="12"/>
          </p:nvPr>
        </p:nvSpPr>
        <p:spPr/>
        <p:txBody>
          <a:bodyPr/>
          <a:lstStyle/>
          <a:p>
            <a:pPr lvl="0"/>
            <a:fld id="{68F8BB4E-8157-42A7-A178-28A1B7158100}" type="slidenum">
              <a:rPr lang="en-US" smtClean="0"/>
              <a:t>160</a:t>
            </a:fld>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5CBEB9-A7CB-4C57-8460-473FE7A5EA48}"/>
              </a:ext>
            </a:extLst>
          </p:cNvPr>
          <p:cNvSpPr txBox="1">
            <a:spLocks noGrp="1"/>
          </p:cNvSpPr>
          <p:nvPr>
            <p:ph type="title" idx="4294967295"/>
          </p:nvPr>
        </p:nvSpPr>
        <p:spPr>
          <a:xfrm>
            <a:off x="529560" y="118440"/>
            <a:ext cx="9071640" cy="1253160"/>
          </a:xfrm>
        </p:spPr>
        <p:txBody>
          <a:bodyPr vert="horz"/>
          <a:lstStyle/>
          <a:p>
            <a:pPr lvl="0" rtl="0"/>
            <a:r>
              <a:rPr lang="en-US"/>
              <a:t>Внутри GCC: преобразования инструкций</a:t>
            </a:r>
          </a:p>
        </p:txBody>
      </p:sp>
      <p:sp>
        <p:nvSpPr>
          <p:cNvPr id="3" name="Полилиния: фигура 2">
            <a:extLst>
              <a:ext uri="{FF2B5EF4-FFF2-40B4-BE49-F238E27FC236}">
                <a16:creationId xmlns:a16="http://schemas.microsoft.com/office/drawing/2014/main" id="{356E8B85-8B2F-4B0C-AE10-22BED232BA0D}"/>
              </a:ext>
            </a:extLst>
          </p:cNvPr>
          <p:cNvSpPr/>
          <p:nvPr/>
        </p:nvSpPr>
        <p:spPr>
          <a:xfrm>
            <a:off x="197510" y="1641106"/>
            <a:ext cx="9692640" cy="37526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r>
              <a:rPr lang="en-US" sz="2400" b="1" i="0" u="none" strike="noStrike" kern="1200" cap="none">
                <a:ln>
                  <a:noFill/>
                </a:ln>
                <a:latin typeface="Consolas" panose="020B0609020204030204" pitchFamily="49" charset="0"/>
                <a:ea typeface="Droid Sans Fallback" pitchFamily="2"/>
                <a:cs typeface="FreeSans" pitchFamily="2"/>
              </a:rPr>
              <a:t>define_split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[(set (match_operand:DI 0 "register_operand")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(and:DI (match_operand:DI 1 "register_operand")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(const_int 4294967295)))]</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"TARGET_64BIT &amp;&amp; reload_completed"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[(set (match_dup 0)</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(ashift:DI (match_dup 1) (const_int 32)))</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(set (match_dup 0)</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(lshiftrt:DI (match_dup 0) (const_int 32)))])</a:t>
            </a:r>
          </a:p>
        </p:txBody>
      </p:sp>
      <p:sp>
        <p:nvSpPr>
          <p:cNvPr id="4" name="Полилиния: фигура 3">
            <a:extLst>
              <a:ext uri="{FF2B5EF4-FFF2-40B4-BE49-F238E27FC236}">
                <a16:creationId xmlns:a16="http://schemas.microsoft.com/office/drawing/2014/main" id="{780BB191-96CF-4AEE-9444-8034EFD003A9}"/>
              </a:ext>
            </a:extLst>
          </p:cNvPr>
          <p:cNvSpPr/>
          <p:nvPr/>
        </p:nvSpPr>
        <p:spPr>
          <a:xfrm>
            <a:off x="460858" y="5726063"/>
            <a:ext cx="4023360" cy="1097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r1:DI and (-1)</a:t>
            </a:r>
          </a:p>
        </p:txBody>
      </p:sp>
      <p:sp>
        <p:nvSpPr>
          <p:cNvPr id="5" name="Полилиния: фигура 4">
            <a:extLst>
              <a:ext uri="{FF2B5EF4-FFF2-40B4-BE49-F238E27FC236}">
                <a16:creationId xmlns:a16="http://schemas.microsoft.com/office/drawing/2014/main" id="{5EDEC982-9A67-4B84-9981-6D8C4D30C8B3}"/>
              </a:ext>
            </a:extLst>
          </p:cNvPr>
          <p:cNvSpPr/>
          <p:nvPr/>
        </p:nvSpPr>
        <p:spPr>
          <a:xfrm>
            <a:off x="5490058" y="5543183"/>
            <a:ext cx="3749040" cy="14630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r1:DI &lt;&lt; 32</a:t>
            </a:r>
            <a:br>
              <a:rPr lang="en-US" sz="2600" b="0" i="0" u="none" strike="noStrike" kern="1200" cap="none">
                <a:ln>
                  <a:noFill/>
                </a:ln>
                <a:latin typeface="LM Mono 12" pitchFamily="17"/>
                <a:ea typeface="Droid Sans Fallback" pitchFamily="2"/>
                <a:cs typeface="FreeSans" pitchFamily="2"/>
              </a:rPr>
            </a:br>
            <a:r>
              <a:rPr lang="en-US" sz="2600" b="0" i="0" u="none" strike="noStrike" kern="1200" cap="none">
                <a:ln>
                  <a:noFill/>
                </a:ln>
                <a:latin typeface="LM Mono 12" pitchFamily="17"/>
                <a:ea typeface="Droid Sans Fallback" pitchFamily="2"/>
                <a:cs typeface="FreeSans" pitchFamily="2"/>
              </a:rPr>
              <a:t>r0:DI = r0:DI &gt;&gt; 32</a:t>
            </a:r>
          </a:p>
        </p:txBody>
      </p:sp>
      <p:sp>
        <p:nvSpPr>
          <p:cNvPr id="6" name="Полилиния: фигура 5">
            <a:extLst>
              <a:ext uri="{FF2B5EF4-FFF2-40B4-BE49-F238E27FC236}">
                <a16:creationId xmlns:a16="http://schemas.microsoft.com/office/drawing/2014/main" id="{60422E95-050A-4CC6-BF4B-98B4314B0802}"/>
              </a:ext>
            </a:extLst>
          </p:cNvPr>
          <p:cNvSpPr/>
          <p:nvPr/>
        </p:nvSpPr>
        <p:spPr>
          <a:xfrm rot="5400000">
            <a:off x="4712818" y="6000382"/>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E644406F-9738-410B-A05C-C4BDFB0110C6}"/>
              </a:ext>
            </a:extLst>
          </p:cNvPr>
          <p:cNvSpPr>
            <a:spLocks noGrp="1"/>
          </p:cNvSpPr>
          <p:nvPr>
            <p:ph type="sldNum" sz="quarter" idx="12"/>
          </p:nvPr>
        </p:nvSpPr>
        <p:spPr/>
        <p:txBody>
          <a:bodyPr/>
          <a:lstStyle/>
          <a:p>
            <a:pPr lvl="0"/>
            <a:fld id="{68F8BB4E-8157-42A7-A178-28A1B7158100}" type="slidenum">
              <a:rPr lang="en-US" smtClean="0"/>
              <a:t>161</a:t>
            </a:fld>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C503E2-C4C0-401C-9906-4365511A4D22}"/>
              </a:ext>
            </a:extLst>
          </p:cNvPr>
          <p:cNvSpPr txBox="1">
            <a:spLocks noGrp="1"/>
          </p:cNvSpPr>
          <p:nvPr>
            <p:ph type="title" idx="4294967295"/>
          </p:nvPr>
        </p:nvSpPr>
        <p:spPr>
          <a:xfrm>
            <a:off x="529920" y="251280"/>
            <a:ext cx="9071640" cy="987840"/>
          </a:xfrm>
        </p:spPr>
        <p:txBody>
          <a:bodyPr vert="horz"/>
          <a:lstStyle/>
          <a:p>
            <a:pPr lvl="0" rtl="0"/>
            <a:r>
              <a:rPr lang="en-US" sz="6000"/>
              <a:t>Список литературы</a:t>
            </a:r>
          </a:p>
        </p:txBody>
      </p:sp>
      <p:pic>
        <p:nvPicPr>
          <p:cNvPr id="3" name="">
            <a:extLst>
              <a:ext uri="{FF2B5EF4-FFF2-40B4-BE49-F238E27FC236}">
                <a16:creationId xmlns:a16="http://schemas.microsoft.com/office/drawing/2014/main" id="{BB283206-FF2D-4194-B1AF-D23FD3D27265}"/>
              </a:ext>
            </a:extLst>
          </p:cNvPr>
          <p:cNvPicPr>
            <a:picLocks noChangeAspect="1"/>
          </p:cNvPicPr>
          <p:nvPr/>
        </p:nvPicPr>
        <p:blipFill>
          <a:blip r:embed="rId3">
            <a:lum/>
            <a:alphaModFix/>
          </a:blip>
          <a:srcRect/>
          <a:stretch>
            <a:fillRect/>
          </a:stretch>
        </p:blipFill>
        <p:spPr>
          <a:xfrm>
            <a:off x="5303520" y="3657600"/>
            <a:ext cx="4718160" cy="3831479"/>
          </a:xfrm>
          <a:prstGeom prst="rect">
            <a:avLst/>
          </a:prstGeom>
          <a:noFill/>
          <a:ln>
            <a:noFill/>
          </a:ln>
        </p:spPr>
      </p:pic>
      <p:sp>
        <p:nvSpPr>
          <p:cNvPr id="4" name="Полилиния: фигура 3">
            <a:extLst>
              <a:ext uri="{FF2B5EF4-FFF2-40B4-BE49-F238E27FC236}">
                <a16:creationId xmlns:a16="http://schemas.microsoft.com/office/drawing/2014/main" id="{C7787195-7BFA-4201-9A21-0B61D55D515D}"/>
              </a:ext>
            </a:extLst>
          </p:cNvPr>
          <p:cNvSpPr/>
          <p:nvPr/>
        </p:nvSpPr>
        <p:spPr>
          <a:xfrm>
            <a:off x="182880" y="1554479"/>
            <a:ext cx="960120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Alfred V. Aho, Monica S. Lam, Ravi Sethi, Jeffrey D. Ullman</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“Compilers: Principles, Techniques, and Tools, 2nd Edition”</a:t>
            </a:r>
          </a:p>
        </p:txBody>
      </p:sp>
      <p:sp>
        <p:nvSpPr>
          <p:cNvPr id="5" name="Полилиния: фигура 4">
            <a:extLst>
              <a:ext uri="{FF2B5EF4-FFF2-40B4-BE49-F238E27FC236}">
                <a16:creationId xmlns:a16="http://schemas.microsoft.com/office/drawing/2014/main" id="{C8855F0B-8522-40BF-8787-875DEC1EB977}"/>
              </a:ext>
            </a:extLst>
          </p:cNvPr>
          <p:cNvSpPr/>
          <p:nvPr/>
        </p:nvSpPr>
        <p:spPr>
          <a:xfrm>
            <a:off x="182880" y="4937760"/>
            <a:ext cx="4937760" cy="10058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GCC Internals</a:t>
            </a:r>
          </a:p>
        </p:txBody>
      </p:sp>
      <p:sp>
        <p:nvSpPr>
          <p:cNvPr id="6" name="Полилиния: фигура 5">
            <a:extLst>
              <a:ext uri="{FF2B5EF4-FFF2-40B4-BE49-F238E27FC236}">
                <a16:creationId xmlns:a16="http://schemas.microsoft.com/office/drawing/2014/main" id="{7B083FCA-8C32-45BA-A938-1A5754BCB148}"/>
              </a:ext>
            </a:extLst>
          </p:cNvPr>
          <p:cNvSpPr/>
          <p:nvPr/>
        </p:nvSpPr>
        <p:spPr>
          <a:xfrm>
            <a:off x="182880" y="3840120"/>
            <a:ext cx="585216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John R. Levine</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“Linkers and Loaders”</a:t>
            </a:r>
          </a:p>
        </p:txBody>
      </p:sp>
      <p:sp>
        <p:nvSpPr>
          <p:cNvPr id="7" name="Полилиния: фигура 6">
            <a:extLst>
              <a:ext uri="{FF2B5EF4-FFF2-40B4-BE49-F238E27FC236}">
                <a16:creationId xmlns:a16="http://schemas.microsoft.com/office/drawing/2014/main" id="{C35F8803-E244-403A-BBA0-CA181E8C51BA}"/>
              </a:ext>
            </a:extLst>
          </p:cNvPr>
          <p:cNvSpPr/>
          <p:nvPr/>
        </p:nvSpPr>
        <p:spPr>
          <a:xfrm>
            <a:off x="182880" y="2651760"/>
            <a:ext cx="950976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 Steven Muchnick</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“Advanced Compiler Design and Implementation”</a:t>
            </a:r>
          </a:p>
        </p:txBody>
      </p:sp>
      <p:sp>
        <p:nvSpPr>
          <p:cNvPr id="8" name="Полилиния: фигура 7">
            <a:extLst>
              <a:ext uri="{FF2B5EF4-FFF2-40B4-BE49-F238E27FC236}">
                <a16:creationId xmlns:a16="http://schemas.microsoft.com/office/drawing/2014/main" id="{05089E8C-6BC4-4A5E-A3BA-3EA9DB0597BC}"/>
              </a:ext>
            </a:extLst>
          </p:cNvPr>
          <p:cNvSpPr/>
          <p:nvPr/>
        </p:nvSpPr>
        <p:spPr>
          <a:xfrm>
            <a:off x="182880" y="6126480"/>
            <a:ext cx="4937760" cy="10058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Binutils Internals</a:t>
            </a:r>
          </a:p>
        </p:txBody>
      </p:sp>
      <p:sp>
        <p:nvSpPr>
          <p:cNvPr id="9" name="Номер слайда 8">
            <a:extLst>
              <a:ext uri="{FF2B5EF4-FFF2-40B4-BE49-F238E27FC236}">
                <a16:creationId xmlns:a16="http://schemas.microsoft.com/office/drawing/2014/main" id="{EBCA03A8-4662-448C-8916-A13C90BE0343}"/>
              </a:ext>
            </a:extLst>
          </p:cNvPr>
          <p:cNvSpPr>
            <a:spLocks noGrp="1"/>
          </p:cNvSpPr>
          <p:nvPr>
            <p:ph type="sldNum" sz="quarter" idx="12"/>
          </p:nvPr>
        </p:nvSpPr>
        <p:spPr/>
        <p:txBody>
          <a:bodyPr/>
          <a:lstStyle/>
          <a:p>
            <a:pPr lvl="0"/>
            <a:fld id="{68F8BB4E-8157-42A7-A178-28A1B7158100}" type="slidenum">
              <a:rPr lang="en-US" smtClean="0"/>
              <a:t>162</a:t>
            </a:fld>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DC45CB-2DC8-4A14-97F6-5F9E18AAD546}"/>
              </a:ext>
            </a:extLst>
          </p:cNvPr>
          <p:cNvSpPr txBox="1">
            <a:spLocks noGrp="1"/>
          </p:cNvSpPr>
          <p:nvPr>
            <p:ph type="title" idx="4294967295"/>
          </p:nvPr>
        </p:nvSpPr>
        <p:spPr/>
        <p:txBody>
          <a:bodyPr vert="horz"/>
          <a:lstStyle/>
          <a:p>
            <a:pPr lvl="0" rtl="0"/>
            <a:r>
              <a:rPr lang="en-US" sz="5400"/>
              <a:t>Экзаменационные вопросы</a:t>
            </a:r>
          </a:p>
        </p:txBody>
      </p:sp>
      <p:sp>
        <p:nvSpPr>
          <p:cNvPr id="3" name="Текст 2">
            <a:extLst>
              <a:ext uri="{FF2B5EF4-FFF2-40B4-BE49-F238E27FC236}">
                <a16:creationId xmlns:a16="http://schemas.microsoft.com/office/drawing/2014/main" id="{8E3E9164-5CB9-471C-9DE8-9FAA818261A6}"/>
              </a:ext>
            </a:extLst>
          </p:cNvPr>
          <p:cNvSpPr txBox="1">
            <a:spLocks noGrp="1"/>
          </p:cNvSpPr>
          <p:nvPr>
            <p:ph type="body" idx="4294967295"/>
          </p:nvPr>
        </p:nvSpPr>
        <p:spPr>
          <a:xfrm>
            <a:off x="503999" y="1769040"/>
            <a:ext cx="9071640" cy="5454720"/>
          </a:xfrm>
        </p:spPr>
        <p:txBody>
          <a:bodyPr vert="horz"/>
          <a:lstStyle/>
          <a:p>
            <a:pPr lvl="0" rtl="0">
              <a:buSzPct val="45000"/>
            </a:pPr>
            <a:r>
              <a:rPr lang="en-US"/>
              <a:t>Препроцессор и фронтенд компилятора</a:t>
            </a:r>
          </a:p>
          <a:p>
            <a:pPr lvl="0" rtl="0">
              <a:buSzPct val="45000"/>
            </a:pPr>
            <a:r>
              <a:rPr lang="en-US"/>
              <a:t>Бэкенд компилятора</a:t>
            </a:r>
          </a:p>
          <a:p>
            <a:pPr lvl="0" rtl="0">
              <a:buSzPct val="45000"/>
            </a:pPr>
            <a:r>
              <a:rPr lang="en-US"/>
              <a:t>Ассемблер</a:t>
            </a:r>
          </a:p>
          <a:p>
            <a:pPr lvl="0" rtl="0">
              <a:buSzPct val="45000"/>
            </a:pPr>
            <a:r>
              <a:rPr lang="en-US"/>
              <a:t>Линкер: статические библиотеки</a:t>
            </a:r>
          </a:p>
          <a:p>
            <a:pPr lvl="0" rtl="0">
              <a:buSzPct val="45000"/>
            </a:pPr>
            <a:r>
              <a:rPr lang="en-US"/>
              <a:t>Линкер: динамические библиотеки</a:t>
            </a:r>
          </a:p>
          <a:p>
            <a:pPr lvl="0" rtl="0">
              <a:buSzPct val="45000"/>
            </a:pPr>
            <a:r>
              <a:rPr lang="en-US"/>
              <a:t>Отладка и статический анализ кода</a:t>
            </a:r>
          </a:p>
          <a:p>
            <a:pPr lvl="0" rtl="0">
              <a:buSzPct val="45000"/>
            </a:pPr>
            <a:r>
              <a:rPr lang="en-US"/>
              <a:t>Анализ производительности</a:t>
            </a:r>
          </a:p>
          <a:p>
            <a:pPr lvl="0" rtl="0">
              <a:buSzPct val="45000"/>
            </a:pPr>
            <a:r>
              <a:rPr lang="en-US"/>
              <a:t>Портирование компилятора</a:t>
            </a:r>
          </a:p>
        </p:txBody>
      </p:sp>
      <p:sp>
        <p:nvSpPr>
          <p:cNvPr id="4" name="Номер слайда 3">
            <a:extLst>
              <a:ext uri="{FF2B5EF4-FFF2-40B4-BE49-F238E27FC236}">
                <a16:creationId xmlns:a16="http://schemas.microsoft.com/office/drawing/2014/main" id="{78B596CB-5D8F-4D60-9CA1-92520ADF38DB}"/>
              </a:ext>
            </a:extLst>
          </p:cNvPr>
          <p:cNvSpPr>
            <a:spLocks noGrp="1"/>
          </p:cNvSpPr>
          <p:nvPr>
            <p:ph type="sldNum" sz="quarter" idx="12"/>
          </p:nvPr>
        </p:nvSpPr>
        <p:spPr/>
        <p:txBody>
          <a:bodyPr/>
          <a:lstStyle/>
          <a:p>
            <a:pPr lvl="0"/>
            <a:fld id="{68F8BB4E-8157-42A7-A178-28A1B7158100}" type="slidenum">
              <a:rPr lang="en-US" smtClean="0"/>
              <a:t>163</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360000" lvl="0" indent="-360000">
              <a:buSzPct val="80000"/>
              <a:buFont typeface="Wingdings" panose="05000000000000000000" pitchFamily="2" charset="2"/>
              <a:buChar char="Ø"/>
            </a:pPr>
            <a:r>
              <a:rPr lang="en-US"/>
              <a:t>Замена диграфов и триграфов</a:t>
            </a:r>
          </a:p>
          <a:p>
            <a:pPr marL="360000" lvl="0" indent="-360000">
              <a:buSzPct val="80000"/>
              <a:buFont typeface="Wingdings" panose="05000000000000000000" pitchFamily="2" charset="2"/>
              <a:buChar char="Ø"/>
            </a:pPr>
            <a:r>
              <a:rPr lang="en-US"/>
              <a:t>Объединение строк</a:t>
            </a:r>
          </a:p>
          <a:p>
            <a:pPr marL="360000" lvl="0" indent="-360000">
              <a:buSzPct val="80000"/>
              <a:buFont typeface="Wingdings" panose="05000000000000000000" pitchFamily="2" charset="2"/>
              <a:buChar char="Ø"/>
            </a:pPr>
            <a:r>
              <a:rPr lang="en-US"/>
              <a:t>Удаление комментариев</a:t>
            </a:r>
          </a:p>
          <a:p>
            <a:pPr marL="360000" lvl="0" indent="-360000">
              <a:buSzPct val="80000"/>
              <a:buFont typeface="Wingdings" panose="05000000000000000000" pitchFamily="2" charset="2"/>
              <a:buChar char="Ø"/>
            </a:pPr>
            <a:r>
              <a:rPr lang="en-US"/>
              <a:t>Раскрытие макросов</a:t>
            </a:r>
          </a:p>
          <a:p>
            <a:pPr marL="360000" lvl="0" indent="-360000">
              <a:buSzPct val="80000"/>
              <a:buFont typeface="Wingdings" panose="05000000000000000000" pitchFamily="2" charset="2"/>
              <a:buChar char="Ø"/>
            </a:pPr>
            <a:r>
              <a:rPr lang="en-US"/>
              <a:t>Замена escape-последовательностей</a:t>
            </a:r>
          </a:p>
          <a:p>
            <a:pPr marL="360000" lvl="0" indent="-360000">
              <a:buSzPct val="80000"/>
              <a:buFont typeface="Wingdings" panose="05000000000000000000" pitchFamily="2" charset="2"/>
              <a:buChar char="Ø"/>
            </a:pPr>
            <a:r>
              <a:rPr lang="en-US"/>
              <a:t>Соединение литералов</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17</a:t>
            </a:fld>
            <a:endParaRPr lang="en-US"/>
          </a:p>
        </p:txBody>
      </p:sp>
      <p:sp>
        <p:nvSpPr>
          <p:cNvPr id="5" name="Полилиния: фигура 4">
            <a:extLst>
              <a:ext uri="{FF2B5EF4-FFF2-40B4-BE49-F238E27FC236}">
                <a16:creationId xmlns:a16="http://schemas.microsoft.com/office/drawing/2014/main" id="{F410A7D2-6654-4692-A17C-9CAFD249D6A5}"/>
              </a:ext>
            </a:extLst>
          </p:cNvPr>
          <p:cNvSpPr/>
          <p:nvPr/>
        </p:nvSpPr>
        <p:spPr>
          <a:xfrm>
            <a:off x="1148487" y="5848503"/>
            <a:ext cx="804672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const char * s = </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Hello</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 </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world</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a:t>
            </a:r>
          </a:p>
        </p:txBody>
      </p:sp>
    </p:spTree>
    <p:extLst>
      <p:ext uri="{BB962C8B-B14F-4D97-AF65-F5344CB8AC3E}">
        <p14:creationId xmlns:p14="http://schemas.microsoft.com/office/powerpoint/2010/main" val="867772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757ADB-7185-442C-9018-838C95054AF1}"/>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5D6F9B90-1A40-4C9F-8C29-9043ED1D22AE}"/>
              </a:ext>
            </a:extLst>
          </p:cNvPr>
          <p:cNvSpPr/>
          <p:nvPr/>
        </p:nvSpPr>
        <p:spPr>
          <a:xfrm>
            <a:off x="457200" y="1463039"/>
            <a:ext cx="704088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int foo (int a) {</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 Will next line execute???/</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a += 1;</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a:t>
            </a:r>
          </a:p>
        </p:txBody>
      </p:sp>
      <p:sp>
        <p:nvSpPr>
          <p:cNvPr id="4" name="Заголовок 3">
            <a:extLst>
              <a:ext uri="{FF2B5EF4-FFF2-40B4-BE49-F238E27FC236}">
                <a16:creationId xmlns:a16="http://schemas.microsoft.com/office/drawing/2014/main" id="{0C6057AE-4699-40EB-9577-1D51BC017416}"/>
              </a:ext>
            </a:extLst>
          </p:cNvPr>
          <p:cNvSpPr txBox="1">
            <a:spLocks noGrp="1"/>
          </p:cNvSpPr>
          <p:nvPr>
            <p:ph type="title" idx="4294967295"/>
          </p:nvPr>
        </p:nvSpPr>
        <p:spPr>
          <a:xfrm>
            <a:off x="529560" y="4937760"/>
            <a:ext cx="9071640" cy="914400"/>
          </a:xfrm>
        </p:spPr>
        <p:txBody>
          <a:bodyPr/>
          <a:lstStyle/>
          <a:p>
            <a:pPr lvl="0"/>
            <a:r>
              <a:rPr lang="en-US">
                <a:solidFill>
                  <a:srgbClr val="FF3333"/>
                </a:solidFill>
              </a:rPr>
              <a:t>Произойдёт ли инкремент?</a:t>
            </a:r>
          </a:p>
        </p:txBody>
      </p:sp>
      <p:sp>
        <p:nvSpPr>
          <p:cNvPr id="7" name="Номер слайда 6">
            <a:extLst>
              <a:ext uri="{FF2B5EF4-FFF2-40B4-BE49-F238E27FC236}">
                <a16:creationId xmlns:a16="http://schemas.microsoft.com/office/drawing/2014/main" id="{E7770F8F-65CB-4918-A0F9-5B596D27C1C3}"/>
              </a:ext>
            </a:extLst>
          </p:cNvPr>
          <p:cNvSpPr>
            <a:spLocks noGrp="1"/>
          </p:cNvSpPr>
          <p:nvPr>
            <p:ph type="sldNum" sz="quarter" idx="12"/>
          </p:nvPr>
        </p:nvSpPr>
        <p:spPr/>
        <p:txBody>
          <a:bodyPr/>
          <a:lstStyle/>
          <a:p>
            <a:pPr lvl="0"/>
            <a:fld id="{68F8BB4E-8157-42A7-A178-28A1B7158100}"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CFC7DF-B861-42F2-979C-9F403234C72B}"/>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A8A6186F-9A9D-40A4-8244-7B0D4073BA8B}"/>
              </a:ext>
            </a:extLst>
          </p:cNvPr>
          <p:cNvSpPr/>
          <p:nvPr/>
        </p:nvSpPr>
        <p:spPr>
          <a:xfrm>
            <a:off x="457200" y="1463039"/>
            <a:ext cx="704088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int foo (int a) {</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 Will next line execute???/</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a += 1;</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a:t>
            </a:r>
          </a:p>
        </p:txBody>
      </p:sp>
      <p:sp>
        <p:nvSpPr>
          <p:cNvPr id="4" name="Заголовок 3">
            <a:extLst>
              <a:ext uri="{FF2B5EF4-FFF2-40B4-BE49-F238E27FC236}">
                <a16:creationId xmlns:a16="http://schemas.microsoft.com/office/drawing/2014/main" id="{A83B1F2D-17B5-4288-BB33-93A89643A91A}"/>
              </a:ext>
            </a:extLst>
          </p:cNvPr>
          <p:cNvSpPr txBox="1">
            <a:spLocks noGrp="1"/>
          </p:cNvSpPr>
          <p:nvPr>
            <p:ph type="title" idx="4294967295"/>
          </p:nvPr>
        </p:nvSpPr>
        <p:spPr>
          <a:xfrm>
            <a:off x="365760" y="4861800"/>
            <a:ext cx="9418320" cy="2438280"/>
          </a:xfrm>
        </p:spPr>
        <p:txBody>
          <a:bodyPr/>
          <a:lstStyle/>
          <a:p>
            <a:pPr lvl="0" algn="l"/>
            <a:r>
              <a:rPr lang="en-US" sz="3600">
                <a:solidFill>
                  <a:srgbClr val="000000"/>
                </a:solidFill>
                <a:latin typeface="LM Mono 12" pitchFamily="17"/>
              </a:rPr>
              <a:t>(1) // Will next line execute?</a:t>
            </a:r>
            <a:r>
              <a:rPr lang="en-US" sz="3600" b="1">
                <a:solidFill>
                  <a:srgbClr val="000000"/>
                </a:solidFill>
                <a:latin typeface="LM Mono 12" pitchFamily="17"/>
              </a:rPr>
              <a:t>??/</a:t>
            </a:r>
            <a:br>
              <a:rPr lang="en-US" sz="3600">
                <a:solidFill>
                  <a:srgbClr val="000000"/>
                </a:solidFill>
                <a:latin typeface="LM Mono 12" pitchFamily="17"/>
              </a:rPr>
            </a:br>
            <a:r>
              <a:rPr lang="en-US" sz="3600">
                <a:solidFill>
                  <a:srgbClr val="000000"/>
                </a:solidFill>
                <a:latin typeface="LM Mono 12" pitchFamily="17"/>
              </a:rPr>
              <a:t>(2) // Will next line execute?</a:t>
            </a:r>
            <a:r>
              <a:rPr lang="en-US" sz="3600" b="1">
                <a:solidFill>
                  <a:srgbClr val="000000"/>
                </a:solidFill>
                <a:latin typeface="LM Mono 12" pitchFamily="17"/>
              </a:rPr>
              <a:t>\</a:t>
            </a:r>
            <a:br>
              <a:rPr lang="en-US" sz="3600">
                <a:solidFill>
                  <a:srgbClr val="000000"/>
                </a:solidFill>
                <a:latin typeface="LM Mono 12" pitchFamily="17"/>
              </a:rPr>
            </a:br>
            <a:r>
              <a:rPr lang="en-US" sz="3600">
                <a:solidFill>
                  <a:srgbClr val="000000"/>
                </a:solidFill>
                <a:latin typeface="LM Mono 12" pitchFamily="17"/>
              </a:rPr>
              <a:t>    a += 1;</a:t>
            </a:r>
            <a:br>
              <a:rPr lang="en-US" sz="3600">
                <a:solidFill>
                  <a:srgbClr val="000000"/>
                </a:solidFill>
                <a:latin typeface="LM Mono 12" pitchFamily="17"/>
              </a:rPr>
            </a:br>
            <a:r>
              <a:rPr lang="en-US" sz="3600">
                <a:solidFill>
                  <a:srgbClr val="000000"/>
                </a:solidFill>
                <a:latin typeface="LM Mono 12" pitchFamily="17"/>
              </a:rPr>
              <a:t>(3) // Will next line execute?a+=1;</a:t>
            </a:r>
          </a:p>
        </p:txBody>
      </p:sp>
      <p:pic>
        <p:nvPicPr>
          <p:cNvPr id="5" name="">
            <a:extLst>
              <a:ext uri="{FF2B5EF4-FFF2-40B4-BE49-F238E27FC236}">
                <a16:creationId xmlns:a16="http://schemas.microsoft.com/office/drawing/2014/main" id="{DDA22CE3-8B6E-4AC4-8A98-7EFAA0F3B844}"/>
              </a:ext>
            </a:extLst>
          </p:cNvPr>
          <p:cNvPicPr>
            <a:picLocks noChangeAspect="1"/>
          </p:cNvPicPr>
          <p:nvPr/>
        </p:nvPicPr>
        <p:blipFill>
          <a:blip r:embed="rId3">
            <a:lum/>
            <a:alphaModFix/>
          </a:blip>
          <a:srcRect/>
          <a:stretch>
            <a:fillRect/>
          </a:stretch>
        </p:blipFill>
        <p:spPr>
          <a:xfrm>
            <a:off x="7565400" y="1737359"/>
            <a:ext cx="2514240" cy="2857320"/>
          </a:xfrm>
          <a:prstGeom prst="rect">
            <a:avLst/>
          </a:prstGeom>
          <a:noFill/>
          <a:ln>
            <a:noFill/>
          </a:ln>
        </p:spPr>
      </p:pic>
      <p:sp>
        <p:nvSpPr>
          <p:cNvPr id="8" name="Номер слайда 7">
            <a:extLst>
              <a:ext uri="{FF2B5EF4-FFF2-40B4-BE49-F238E27FC236}">
                <a16:creationId xmlns:a16="http://schemas.microsoft.com/office/drawing/2014/main" id="{FFF35182-E6EE-4289-A430-0E27C39402C6}"/>
              </a:ext>
            </a:extLst>
          </p:cNvPr>
          <p:cNvSpPr>
            <a:spLocks noGrp="1"/>
          </p:cNvSpPr>
          <p:nvPr>
            <p:ph type="sldNum" sz="quarter" idx="12"/>
          </p:nvPr>
        </p:nvSpPr>
        <p:spPr/>
        <p:txBody>
          <a:bodyPr/>
          <a:lstStyle/>
          <a:p>
            <a:pPr lvl="0"/>
            <a:fld id="{68F8BB4E-8157-42A7-A178-28A1B7158100}"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906938-05A8-4F3A-B017-51CA9A70A730}"/>
              </a:ext>
            </a:extLst>
          </p:cNvPr>
          <p:cNvSpPr txBox="1">
            <a:spLocks noGrp="1"/>
          </p:cNvSpPr>
          <p:nvPr>
            <p:ph type="title"/>
          </p:nvPr>
        </p:nvSpPr>
        <p:spPr/>
        <p:txBody>
          <a:bodyPr/>
          <a:lstStyle/>
          <a:p>
            <a:pPr lvl="0"/>
            <a:r>
              <a:rPr lang="en-US" sz="4800" b="1"/>
              <a:t>Как зовут преподавателя?</a:t>
            </a:r>
          </a:p>
        </p:txBody>
      </p:sp>
      <p:sp>
        <p:nvSpPr>
          <p:cNvPr id="3" name="Текст 2">
            <a:extLst>
              <a:ext uri="{FF2B5EF4-FFF2-40B4-BE49-F238E27FC236}">
                <a16:creationId xmlns:a16="http://schemas.microsoft.com/office/drawing/2014/main" id="{3030D5BF-2258-4729-A928-6AB3F5C9CFD9}"/>
              </a:ext>
            </a:extLst>
          </p:cNvPr>
          <p:cNvSpPr txBox="1">
            <a:spLocks noGrp="1"/>
          </p:cNvSpPr>
          <p:nvPr>
            <p:ph idx="1"/>
          </p:nvPr>
        </p:nvSpPr>
        <p:spPr>
          <a:xfrm>
            <a:off x="503999" y="1769040"/>
            <a:ext cx="9071640" cy="5106410"/>
          </a:xfrm>
        </p:spPr>
        <p:txBody>
          <a:bodyPr/>
          <a:lstStyle/>
          <a:p>
            <a:pPr lvl="0">
              <a:spcBef>
                <a:spcPts val="600"/>
              </a:spcBef>
              <a:spcAft>
                <a:spcPts val="1440"/>
              </a:spcAft>
              <a:buSzPct val="45000"/>
            </a:pPr>
            <a:r>
              <a:rPr lang="en-US"/>
              <a:t>Владимиров Константин Игоревич</a:t>
            </a:r>
          </a:p>
          <a:p>
            <a:pPr lvl="0">
              <a:spcBef>
                <a:spcPts val="600"/>
              </a:spcBef>
              <a:spcAft>
                <a:spcPts val="1440"/>
              </a:spcAft>
              <a:buSzPct val="45000"/>
            </a:pPr>
            <a:r>
              <a:rPr lang="en-US"/>
              <a:t>Телефон: +7-903-842-27-55</a:t>
            </a:r>
          </a:p>
          <a:p>
            <a:pPr lvl="0">
              <a:spcBef>
                <a:spcPts val="600"/>
              </a:spcBef>
              <a:spcAft>
                <a:spcPts val="1440"/>
              </a:spcAft>
              <a:buSzPct val="45000"/>
            </a:pPr>
            <a:r>
              <a:rPr lang="en-US"/>
              <a:t>Email: </a:t>
            </a:r>
            <a:r>
              <a:rPr lang="en-US" u="sng"/>
              <a:t>konstantin.vladimirov@gmail.com</a:t>
            </a:r>
          </a:p>
          <a:p>
            <a:pPr lvl="0">
              <a:spcBef>
                <a:spcPts val="600"/>
              </a:spcBef>
              <a:spcAft>
                <a:spcPts val="1871"/>
              </a:spcAft>
              <a:buSzPct val="45000"/>
            </a:pPr>
            <a:r>
              <a:rPr lang="en-US" b="1"/>
              <a:t>Где скачать слайды и конспект?</a:t>
            </a:r>
            <a:r>
              <a:rPr lang="en-US"/>
              <a:t> sourceforge.net/projects/cpp-lects-rus</a:t>
            </a:r>
          </a:p>
          <a:p>
            <a:pPr lvl="0">
              <a:spcBef>
                <a:spcPts val="600"/>
              </a:spcBef>
              <a:spcAft>
                <a:spcPts val="1440"/>
              </a:spcAft>
              <a:buSzPct val="45000"/>
            </a:pPr>
            <a:r>
              <a:rPr lang="en-US"/>
              <a:t>Помощь в редактировании и исправлении ошибок приветствуется</a:t>
            </a:r>
          </a:p>
        </p:txBody>
      </p:sp>
      <p:sp>
        <p:nvSpPr>
          <p:cNvPr id="6" name="Номер слайда 5">
            <a:extLst>
              <a:ext uri="{FF2B5EF4-FFF2-40B4-BE49-F238E27FC236}">
                <a16:creationId xmlns:a16="http://schemas.microsoft.com/office/drawing/2014/main" id="{7175B04E-9433-4921-84B4-4654CEAFA073}"/>
              </a:ext>
            </a:extLst>
          </p:cNvPr>
          <p:cNvSpPr>
            <a:spLocks noGrp="1"/>
          </p:cNvSpPr>
          <p:nvPr>
            <p:ph type="sldNum" sz="quarter" idx="12"/>
          </p:nvPr>
        </p:nvSpPr>
        <p:spPr/>
        <p:txBody>
          <a:bodyPr/>
          <a:lstStyle/>
          <a:p>
            <a:pPr lvl="0"/>
            <a:fld id="{B2D9BCF5-38AE-4C33-8718-D986B85A77E3}"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9737A4-B8E8-4E3A-A052-BF5665CBCF00}"/>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C9BFE542-90FA-4176-B9CD-2937AFC3E75C}"/>
              </a:ext>
            </a:extLst>
          </p:cNvPr>
          <p:cNvSpPr/>
          <p:nvPr/>
        </p:nvSpPr>
        <p:spPr>
          <a:xfrm>
            <a:off x="457200" y="1463039"/>
            <a:ext cx="704088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int foo (int a) {</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 Will next line execute?</a:t>
            </a:r>
            <a:r>
              <a:rPr lang="en-US" sz="3200" b="1" i="0" u="none" strike="noStrike" kern="1200" cap="none">
                <a:ln>
                  <a:noFill/>
                </a:ln>
                <a:latin typeface="LM Mono 12" pitchFamily="17"/>
                <a:ea typeface="Droid Sans Fallback" pitchFamily="2"/>
                <a:cs typeface="FreeSans" pitchFamily="2"/>
              </a:rPr>
              <a:t>??/</a:t>
            </a:r>
          </a:p>
          <a:p>
            <a:pPr marL="0" marR="0" lvl="0" indent="0" algn="l" rtl="0" hangingPunct="0">
              <a:lnSpc>
                <a:spcPct val="100000"/>
              </a:lnSpc>
              <a:spcBef>
                <a:spcPts val="0"/>
              </a:spcBef>
              <a:spcAft>
                <a:spcPts val="1009"/>
              </a:spcAft>
              <a:buNone/>
              <a:tabLst/>
            </a:pPr>
            <a:r>
              <a:rPr lang="en-US" sz="3200" b="1" i="0" u="none" strike="noStrike" kern="1200" cap="none">
                <a:ln>
                  <a:noFill/>
                </a:ln>
                <a:latin typeface="LM Mono 12" pitchFamily="17"/>
                <a:ea typeface="Droid Sans Fallback" pitchFamily="2"/>
                <a:cs typeface="FreeSans" pitchFamily="2"/>
              </a:rPr>
              <a:t>  a += 1;</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a:t>
            </a:r>
          </a:p>
        </p:txBody>
      </p:sp>
      <p:sp>
        <p:nvSpPr>
          <p:cNvPr id="4" name="Заголовок 3">
            <a:extLst>
              <a:ext uri="{FF2B5EF4-FFF2-40B4-BE49-F238E27FC236}">
                <a16:creationId xmlns:a16="http://schemas.microsoft.com/office/drawing/2014/main" id="{2B7990FB-1BAA-4DAE-8376-8756D7C16D8C}"/>
              </a:ext>
            </a:extLst>
          </p:cNvPr>
          <p:cNvSpPr txBox="1">
            <a:spLocks noGrp="1"/>
          </p:cNvSpPr>
          <p:nvPr>
            <p:ph type="title" idx="4294967295"/>
          </p:nvPr>
        </p:nvSpPr>
        <p:spPr>
          <a:xfrm>
            <a:off x="91440" y="5120639"/>
            <a:ext cx="9692640" cy="1137240"/>
          </a:xfrm>
        </p:spPr>
        <p:txBody>
          <a:bodyPr/>
          <a:lstStyle/>
          <a:p>
            <a:pPr lvl="0"/>
            <a:r>
              <a:rPr lang="en-US" sz="4000">
                <a:solidFill>
                  <a:srgbClr val="FF3333"/>
                </a:solidFill>
              </a:rPr>
              <a:t>Полезно иметь возможность посмотреть препроцессированный код</a:t>
            </a:r>
          </a:p>
        </p:txBody>
      </p:sp>
      <p:pic>
        <p:nvPicPr>
          <p:cNvPr id="5" name="">
            <a:extLst>
              <a:ext uri="{FF2B5EF4-FFF2-40B4-BE49-F238E27FC236}">
                <a16:creationId xmlns:a16="http://schemas.microsoft.com/office/drawing/2014/main" id="{5386A46C-1DF1-46E7-99AA-11D1284BC341}"/>
              </a:ext>
            </a:extLst>
          </p:cNvPr>
          <p:cNvPicPr>
            <a:picLocks noChangeAspect="1"/>
          </p:cNvPicPr>
          <p:nvPr/>
        </p:nvPicPr>
        <p:blipFill>
          <a:blip r:embed="rId3">
            <a:lum/>
            <a:alphaModFix/>
          </a:blip>
          <a:srcRect/>
          <a:stretch>
            <a:fillRect/>
          </a:stretch>
        </p:blipFill>
        <p:spPr>
          <a:xfrm>
            <a:off x="7565400" y="1737719"/>
            <a:ext cx="2514240" cy="2857320"/>
          </a:xfrm>
          <a:prstGeom prst="rect">
            <a:avLst/>
          </a:prstGeom>
          <a:noFill/>
          <a:ln>
            <a:noFill/>
          </a:ln>
        </p:spPr>
      </p:pic>
      <p:sp>
        <p:nvSpPr>
          <p:cNvPr id="8" name="Номер слайда 7">
            <a:extLst>
              <a:ext uri="{FF2B5EF4-FFF2-40B4-BE49-F238E27FC236}">
                <a16:creationId xmlns:a16="http://schemas.microsoft.com/office/drawing/2014/main" id="{F00A2408-4EA0-42DE-BE86-ACBEAB99642D}"/>
              </a:ext>
            </a:extLst>
          </p:cNvPr>
          <p:cNvSpPr>
            <a:spLocks noGrp="1"/>
          </p:cNvSpPr>
          <p:nvPr>
            <p:ph type="sldNum" sz="quarter" idx="12"/>
          </p:nvPr>
        </p:nvSpPr>
        <p:spPr/>
        <p:txBody>
          <a:bodyPr/>
          <a:lstStyle/>
          <a:p>
            <a:pPr lvl="0"/>
            <a:fld id="{68F8BB4E-8157-42A7-A178-28A1B7158100}"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1C501D-F644-45BA-8FBA-884619E3FEB8}"/>
              </a:ext>
            </a:extLst>
          </p:cNvPr>
          <p:cNvSpPr txBox="1">
            <a:spLocks noGrp="1"/>
          </p:cNvSpPr>
          <p:nvPr>
            <p:ph type="title" idx="4294967295"/>
          </p:nvPr>
        </p:nvSpPr>
        <p:spPr/>
        <p:txBody>
          <a:bodyPr vert="horz"/>
          <a:lstStyle/>
          <a:p>
            <a:pPr lvl="0" rtl="0"/>
            <a:r>
              <a:rPr lang="en-US"/>
              <a:t>Трансляция программы С++17</a:t>
            </a:r>
          </a:p>
        </p:txBody>
      </p:sp>
      <p:sp>
        <p:nvSpPr>
          <p:cNvPr id="3" name="Текст 2">
            <a:extLst>
              <a:ext uri="{FF2B5EF4-FFF2-40B4-BE49-F238E27FC236}">
                <a16:creationId xmlns:a16="http://schemas.microsoft.com/office/drawing/2014/main" id="{9878E9E5-DE17-4323-8783-9EAD3698B708}"/>
              </a:ext>
            </a:extLst>
          </p:cNvPr>
          <p:cNvSpPr txBox="1">
            <a:spLocks noGrp="1"/>
          </p:cNvSpPr>
          <p:nvPr>
            <p:ph type="body" idx="4294967295"/>
          </p:nvPr>
        </p:nvSpPr>
        <p:spPr>
          <a:xfrm>
            <a:off x="503999" y="1769040"/>
            <a:ext cx="9071640" cy="5180400"/>
          </a:xfrm>
        </p:spPr>
        <p:txBody>
          <a:bodyPr vert="horz"/>
          <a:lstStyle/>
          <a:p>
            <a:pPr lvl="0" algn="l" rtl="0" hangingPunct="1">
              <a:buSzPct val="45000"/>
              <a:buFont typeface="StarSymbol"/>
              <a:buChar char="●"/>
            </a:pPr>
            <a:r>
              <a:rPr lang="en-US" sz="2200">
                <a:solidFill>
                  <a:srgbClr val="000000"/>
                </a:solidFill>
                <a:latin typeface="Liberation Sans" pitchFamily="34"/>
              </a:rPr>
              <a:t>Единица трансляции отображается в базовый набор символов, обрабатываются юникодные символы</a:t>
            </a:r>
          </a:p>
          <a:p>
            <a:pPr lvl="0" algn="l" rtl="0" hangingPunct="1">
              <a:buSzPct val="45000"/>
              <a:buFont typeface="StarSymbol"/>
              <a:buChar char="●"/>
            </a:pPr>
            <a:r>
              <a:rPr lang="en-US" sz="2200">
                <a:solidFill>
                  <a:srgbClr val="000000"/>
                </a:solidFill>
                <a:latin typeface="Liberation Sans" pitchFamily="34"/>
              </a:rPr>
              <a:t>Конкатенируются строки, разбитые через \</a:t>
            </a:r>
          </a:p>
          <a:p>
            <a:pPr lvl="0" algn="l" rtl="0" hangingPunct="1">
              <a:buSzPct val="45000"/>
              <a:buFont typeface="StarSymbol"/>
              <a:buChar char="●"/>
            </a:pPr>
            <a:r>
              <a:rPr lang="en-US" sz="2200">
                <a:solidFill>
                  <a:srgbClr val="000000"/>
                </a:solidFill>
                <a:latin typeface="Liberation Sans" pitchFamily="34"/>
              </a:rPr>
              <a:t>Комментарии заменяются на пробельные символы</a:t>
            </a:r>
          </a:p>
          <a:p>
            <a:pPr lvl="0" algn="l" rtl="0" hangingPunct="1">
              <a:buSzPct val="45000"/>
              <a:buFont typeface="StarSymbol"/>
              <a:buChar char="●"/>
            </a:pPr>
            <a:r>
              <a:rPr lang="en-US" sz="2200">
                <a:solidFill>
                  <a:srgbClr val="000000"/>
                </a:solidFill>
                <a:latin typeface="Liberation Sans" pitchFamily="34"/>
              </a:rPr>
              <a:t>Файл разбивается на </a:t>
            </a:r>
            <a:r>
              <a:rPr lang="en-US" sz="2200">
                <a:solidFill>
                  <a:srgbClr val="0000FF"/>
                </a:solidFill>
                <a:latin typeface="Liberation Sans" pitchFamily="34"/>
              </a:rPr>
              <a:t>препроцессинговые токены</a:t>
            </a:r>
          </a:p>
          <a:p>
            <a:pPr lvl="0" algn="l" rtl="0" hangingPunct="1">
              <a:buSzPct val="45000"/>
              <a:buFont typeface="StarSymbol"/>
              <a:buChar char="●"/>
            </a:pPr>
            <a:r>
              <a:rPr lang="en-US" sz="2200">
                <a:solidFill>
                  <a:srgbClr val="000000"/>
                </a:solidFill>
                <a:latin typeface="Liberation Sans" pitchFamily="34"/>
              </a:rPr>
              <a:t>Исполняются директивы препроцессора (include, define, прагмы)</a:t>
            </a:r>
          </a:p>
          <a:p>
            <a:pPr lvl="0" algn="l" rtl="0" hangingPunct="1">
              <a:buSzPct val="45000"/>
              <a:buFont typeface="StarSymbol"/>
              <a:buChar char="●"/>
            </a:pPr>
            <a:r>
              <a:rPr lang="en-US" sz="2200">
                <a:solidFill>
                  <a:srgbClr val="000000"/>
                </a:solidFill>
                <a:latin typeface="Liberation Sans" pitchFamily="34"/>
              </a:rPr>
              <a:t>Заменяются escape-последовательности</a:t>
            </a:r>
          </a:p>
          <a:p>
            <a:pPr lvl="0" algn="l" rtl="0" hangingPunct="1">
              <a:buSzPct val="45000"/>
              <a:buFont typeface="StarSymbol"/>
              <a:buChar char="●"/>
            </a:pPr>
            <a:r>
              <a:rPr lang="en-US" sz="2200">
                <a:solidFill>
                  <a:srgbClr val="000000"/>
                </a:solidFill>
                <a:latin typeface="Liberation Sans" pitchFamily="34"/>
              </a:rPr>
              <a:t>Соединяются строковые литералы</a:t>
            </a:r>
          </a:p>
          <a:p>
            <a:pPr lvl="0" algn="l" rtl="0" hangingPunct="1">
              <a:buSzPct val="45000"/>
              <a:buFont typeface="StarSymbol"/>
              <a:buChar char="●"/>
            </a:pPr>
            <a:r>
              <a:rPr lang="en-US" sz="2200">
                <a:solidFill>
                  <a:srgbClr val="000000"/>
                </a:solidFill>
                <a:latin typeface="Liberation Sans" pitchFamily="34"/>
              </a:rPr>
              <a:t>Пробелы перестают иметь значение</a:t>
            </a:r>
          </a:p>
          <a:p>
            <a:pPr lvl="0" algn="l" rtl="0" hangingPunct="1">
              <a:buSzPct val="45000"/>
              <a:buFont typeface="StarSymbol"/>
              <a:buChar char="●"/>
            </a:pPr>
            <a:r>
              <a:rPr lang="en-US" sz="2200">
                <a:solidFill>
                  <a:srgbClr val="000000"/>
                </a:solidFill>
                <a:latin typeface="Liberation Sans" pitchFamily="34"/>
              </a:rPr>
              <a:t>Препроцессинговые токены становятся </a:t>
            </a:r>
            <a:r>
              <a:rPr lang="en-US" sz="2200">
                <a:solidFill>
                  <a:srgbClr val="0000FF"/>
                </a:solidFill>
                <a:latin typeface="Liberation Sans" pitchFamily="34"/>
              </a:rPr>
              <a:t>токенами</a:t>
            </a:r>
          </a:p>
          <a:p>
            <a:pPr lvl="0" algn="l" rtl="0" hangingPunct="1">
              <a:buSzPct val="45000"/>
              <a:buFont typeface="StarSymbol"/>
              <a:buChar char="●"/>
            </a:pPr>
            <a:r>
              <a:rPr lang="en-US" sz="2200">
                <a:solidFill>
                  <a:srgbClr val="000000"/>
                </a:solidFill>
                <a:latin typeface="Liberation Sans" pitchFamily="34"/>
              </a:rPr>
              <a:t>Проводится синтаксический анализ</a:t>
            </a:r>
          </a:p>
        </p:txBody>
      </p:sp>
      <p:sp>
        <p:nvSpPr>
          <p:cNvPr id="4" name="Полилиния: фигура 3">
            <a:extLst>
              <a:ext uri="{FF2B5EF4-FFF2-40B4-BE49-F238E27FC236}">
                <a16:creationId xmlns:a16="http://schemas.microsoft.com/office/drawing/2014/main" id="{9F7E3B2E-6209-469B-826D-269457BD98EE}"/>
              </a:ext>
            </a:extLst>
          </p:cNvPr>
          <p:cNvSpPr/>
          <p:nvPr/>
        </p:nvSpPr>
        <p:spPr>
          <a:xfrm rot="5377200">
            <a:off x="7980628" y="4546756"/>
            <a:ext cx="585360" cy="640080"/>
          </a:xfrm>
          <a:custGeom>
            <a:avLst>
              <a:gd name="f0" fmla="val 9651"/>
              <a:gd name="f1" fmla="val 5148"/>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F3D96596-2DED-4BD3-95CB-FA4E950D1F12}"/>
              </a:ext>
            </a:extLst>
          </p:cNvPr>
          <p:cNvSpPr/>
          <p:nvPr/>
        </p:nvSpPr>
        <p:spPr>
          <a:xfrm>
            <a:off x="473760" y="4480560"/>
            <a:ext cx="9418320" cy="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DF0A2DCC-D952-4D82-AB35-6D6A23B072CF}"/>
              </a:ext>
            </a:extLst>
          </p:cNvPr>
          <p:cNvSpPr/>
          <p:nvPr/>
        </p:nvSpPr>
        <p:spPr>
          <a:xfrm>
            <a:off x="6858000" y="5212080"/>
            <a:ext cx="2834640" cy="731519"/>
          </a:xfrm>
          <a:custGeom>
            <a:avLst>
              <a:gd name="f0" fmla="val 914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34"/>
                <a:ea typeface="Droid Sans Fallback" pitchFamily="2"/>
                <a:cs typeface="FreeSans" pitchFamily="2"/>
              </a:rPr>
              <a:t>Отсюда можно </a:t>
            </a:r>
            <a:br>
              <a:rPr lang="en-US" sz="2200" b="0" i="0" u="none" strike="noStrike" kern="1200" cap="none">
                <a:ln>
                  <a:noFill/>
                </a:ln>
                <a:latin typeface="Liberation Sans" pitchFamily="34"/>
                <a:ea typeface="Droid Sans Fallback" pitchFamily="2"/>
                <a:cs typeface="FreeSans" pitchFamily="2"/>
              </a:rPr>
            </a:br>
            <a:r>
              <a:rPr lang="en-US" sz="2200" b="0" i="0" u="none" strike="noStrike" kern="1200" cap="none">
                <a:ln>
                  <a:noFill/>
                </a:ln>
                <a:latin typeface="Liberation Sans" pitchFamily="34"/>
                <a:ea typeface="Droid Sans Fallback" pitchFamily="2"/>
                <a:cs typeface="FreeSans" pitchFamily="2"/>
              </a:rPr>
              <a:t>сбросить результат</a:t>
            </a:r>
          </a:p>
        </p:txBody>
      </p:sp>
      <p:sp>
        <p:nvSpPr>
          <p:cNvPr id="7" name="Номер слайда 6">
            <a:extLst>
              <a:ext uri="{FF2B5EF4-FFF2-40B4-BE49-F238E27FC236}">
                <a16:creationId xmlns:a16="http://schemas.microsoft.com/office/drawing/2014/main" id="{9F5ECE9E-4CFF-4A54-BA61-763E7C5427E4}"/>
              </a:ext>
            </a:extLst>
          </p:cNvPr>
          <p:cNvSpPr>
            <a:spLocks noGrp="1"/>
          </p:cNvSpPr>
          <p:nvPr>
            <p:ph type="sldNum" sz="quarter" idx="12"/>
          </p:nvPr>
        </p:nvSpPr>
        <p:spPr/>
        <p:txBody>
          <a:bodyPr/>
          <a:lstStyle/>
          <a:p>
            <a:pPr lvl="0"/>
            <a:fld id="{68F8BB4E-8157-42A7-A178-28A1B7158100}"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350F44-97EB-4ED0-9055-4C35F558C344}"/>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54791E0D-19A6-4CBE-A79E-46AD16EB1F0F}"/>
              </a:ext>
            </a:extLst>
          </p:cNvPr>
          <p:cNvSpPr/>
          <p:nvPr/>
        </p:nvSpPr>
        <p:spPr>
          <a:xfrm>
            <a:off x="274320" y="2377439"/>
            <a:ext cx="923544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1 "&lt;command-line&gt;" 2</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1 "prep-magic.c"</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int foo (int a) {</a:t>
            </a:r>
            <a:br>
              <a:rPr lang="en-US" sz="3200" b="0" i="0" u="none" strike="noStrike" kern="1200" cap="none">
                <a:ln>
                  <a:noFill/>
                </a:ln>
                <a:latin typeface="LM Mono 12" pitchFamily="17"/>
                <a:ea typeface="Droid Sans Fallback" pitchFamily="2"/>
                <a:cs typeface="FreeSans" pitchFamily="2"/>
              </a:rPr>
            </a:br>
            <a:r>
              <a:rPr lang="en-US" sz="3200" b="0" i="0" u="none" strike="noStrike" kern="1200" cap="none">
                <a:ln>
                  <a:noFill/>
                </a:ln>
                <a:latin typeface="LM Mono 12" pitchFamily="17"/>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a:t>
            </a:r>
          </a:p>
        </p:txBody>
      </p:sp>
      <p:sp>
        <p:nvSpPr>
          <p:cNvPr id="4" name="TextBox 3">
            <a:extLst>
              <a:ext uri="{FF2B5EF4-FFF2-40B4-BE49-F238E27FC236}">
                <a16:creationId xmlns:a16="http://schemas.microsoft.com/office/drawing/2014/main" id="{834C0747-318E-4D39-AE9D-861AFF931460}"/>
              </a:ext>
            </a:extLst>
          </p:cNvPr>
          <p:cNvSpPr txBox="1"/>
          <p:nvPr/>
        </p:nvSpPr>
        <p:spPr>
          <a:xfrm>
            <a:off x="365760" y="1371599"/>
            <a:ext cx="9235440" cy="77364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LM Mono 12" pitchFamily="17"/>
                <a:ea typeface="Droid Sans Fallback" pitchFamily="2"/>
                <a:cs typeface="FreeSans" pitchFamily="2"/>
              </a:rPr>
              <a:t>$ gcc --std=c11 </a:t>
            </a:r>
            <a:r>
              <a:rPr lang="en-US" sz="4000" b="1" i="0" u="none" strike="noStrike" kern="1200" cap="none">
                <a:ln>
                  <a:noFill/>
                </a:ln>
                <a:latin typeface="LM Mono 12" pitchFamily="17"/>
                <a:ea typeface="Droid Sans Fallback" pitchFamily="2"/>
                <a:cs typeface="FreeSans" pitchFamily="2"/>
              </a:rPr>
              <a:t>-E</a:t>
            </a:r>
            <a:r>
              <a:rPr lang="en-US" sz="4000" b="0" i="0" u="none" strike="noStrike" kern="1200" cap="none">
                <a:ln>
                  <a:noFill/>
                </a:ln>
                <a:latin typeface="LM Mono 12" pitchFamily="17"/>
                <a:ea typeface="Droid Sans Fallback" pitchFamily="2"/>
                <a:cs typeface="FreeSans" pitchFamily="2"/>
              </a:rPr>
              <a:t> foo.c -o foo.i</a:t>
            </a:r>
          </a:p>
        </p:txBody>
      </p:sp>
      <p:sp>
        <p:nvSpPr>
          <p:cNvPr id="5" name="Заголовок 4">
            <a:extLst>
              <a:ext uri="{FF2B5EF4-FFF2-40B4-BE49-F238E27FC236}">
                <a16:creationId xmlns:a16="http://schemas.microsoft.com/office/drawing/2014/main" id="{3E6DC593-FA94-4884-869D-A0BDFC42046B}"/>
              </a:ext>
            </a:extLst>
          </p:cNvPr>
          <p:cNvSpPr txBox="1">
            <a:spLocks noGrp="1"/>
          </p:cNvSpPr>
          <p:nvPr>
            <p:ph type="title" idx="4294967295"/>
          </p:nvPr>
        </p:nvSpPr>
        <p:spPr>
          <a:xfrm>
            <a:off x="91440" y="5995080"/>
            <a:ext cx="9692640" cy="1137240"/>
          </a:xfrm>
        </p:spPr>
        <p:txBody>
          <a:bodyPr/>
          <a:lstStyle/>
          <a:p>
            <a:pPr lvl="0"/>
            <a:r>
              <a:rPr lang="en-US" sz="4000">
                <a:solidFill>
                  <a:srgbClr val="FF3333"/>
                </a:solidFill>
              </a:rPr>
              <a:t>Ещё больше проблем могут доставить директивы #define и #include</a:t>
            </a:r>
          </a:p>
        </p:txBody>
      </p:sp>
      <p:pic>
        <p:nvPicPr>
          <p:cNvPr id="6" name="">
            <a:extLst>
              <a:ext uri="{FF2B5EF4-FFF2-40B4-BE49-F238E27FC236}">
                <a16:creationId xmlns:a16="http://schemas.microsoft.com/office/drawing/2014/main" id="{645E9F51-D0E0-4836-B32C-5BB68B31B0CD}"/>
              </a:ext>
            </a:extLst>
          </p:cNvPr>
          <p:cNvPicPr>
            <a:picLocks noChangeAspect="1"/>
          </p:cNvPicPr>
          <p:nvPr/>
        </p:nvPicPr>
        <p:blipFill>
          <a:blip r:embed="rId3">
            <a:lum/>
            <a:alphaModFix/>
          </a:blip>
          <a:srcRect l="12496" t="6898" r="12496" b="2995"/>
          <a:stretch>
            <a:fillRect/>
          </a:stretch>
        </p:blipFill>
        <p:spPr>
          <a:xfrm>
            <a:off x="6126480" y="2651760"/>
            <a:ext cx="2743199" cy="2743199"/>
          </a:xfrm>
          <a:prstGeom prst="rect">
            <a:avLst/>
          </a:prstGeom>
          <a:noFill/>
          <a:ln>
            <a:noFill/>
          </a:ln>
        </p:spPr>
      </p:pic>
      <p:sp>
        <p:nvSpPr>
          <p:cNvPr id="9" name="Номер слайда 8">
            <a:extLst>
              <a:ext uri="{FF2B5EF4-FFF2-40B4-BE49-F238E27FC236}">
                <a16:creationId xmlns:a16="http://schemas.microsoft.com/office/drawing/2014/main" id="{EB30D555-B393-4AE0-9F79-C4BFB37114BA}"/>
              </a:ext>
            </a:extLst>
          </p:cNvPr>
          <p:cNvSpPr>
            <a:spLocks noGrp="1"/>
          </p:cNvSpPr>
          <p:nvPr>
            <p:ph type="sldNum" sz="quarter" idx="12"/>
          </p:nvPr>
        </p:nvSpPr>
        <p:spPr/>
        <p:txBody>
          <a:bodyPr/>
          <a:lstStyle/>
          <a:p>
            <a:pPr lvl="0"/>
            <a:fld id="{68F8BB4E-8157-42A7-A178-28A1B7158100}"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E78531-434E-47F0-9630-5C2B08BAC70B}"/>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F49A741F-7C34-4E40-83C2-17E1A6A478CE}"/>
              </a:ext>
            </a:extLst>
          </p:cNvPr>
          <p:cNvSpPr/>
          <p:nvPr/>
        </p:nvSpPr>
        <p:spPr>
          <a:xfrm>
            <a:off x="529560" y="1371599"/>
            <a:ext cx="9418320" cy="407091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enum type_t {</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OP_IGNORED = 0x0, OP_SRC = 0x1000,</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OP_DST = 0x2000, OP_DSTSRC = 0x3000</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endParaRPr lang="en-US" sz="32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bool is_op_src(enum type_t a) {</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return a &amp; OP_SRC;</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0E3EC4B2-D621-4E02-A854-BEDD740D051E}"/>
              </a:ext>
            </a:extLst>
          </p:cNvPr>
          <p:cNvSpPr/>
          <p:nvPr/>
        </p:nvSpPr>
        <p:spPr>
          <a:xfrm>
            <a:off x="529560" y="5538462"/>
            <a:ext cx="941832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enum type_t x = OP_DSTSRC;</a:t>
            </a:r>
          </a:p>
          <a:p>
            <a:pPr marL="0" marR="0" lvl="0" indent="0" algn="l" rtl="0" hangingPunct="0">
              <a:lnSpc>
                <a:spcPct val="100000"/>
              </a:lnSpc>
              <a:spcBef>
                <a:spcPts val="0"/>
              </a:spcBef>
              <a:spcAft>
                <a:spcPts val="0"/>
              </a:spcAft>
              <a:buNone/>
              <a:tabLst/>
            </a:pPr>
            <a:r>
              <a:rPr lang="en-US" sz="3200" b="1" i="0" u="none" strike="noStrike" kern="1200" cap="none">
                <a:ln>
                  <a:noFill/>
                </a:ln>
                <a:latin typeface="Consolas" panose="020B0609020204030204" pitchFamily="49" charset="0"/>
                <a:ea typeface="Droid Sans Fallback" pitchFamily="2"/>
                <a:cs typeface="FreeSans" pitchFamily="2"/>
              </a:rPr>
              <a:t>assert(is_op_src(x)); // FAILED!</a:t>
            </a:r>
          </a:p>
        </p:txBody>
      </p:sp>
      <p:sp>
        <p:nvSpPr>
          <p:cNvPr id="7" name="Номер слайда 6">
            <a:extLst>
              <a:ext uri="{FF2B5EF4-FFF2-40B4-BE49-F238E27FC236}">
                <a16:creationId xmlns:a16="http://schemas.microsoft.com/office/drawing/2014/main" id="{42A098E2-BA16-41EC-8761-E4E4DA7C6334}"/>
              </a:ext>
            </a:extLst>
          </p:cNvPr>
          <p:cNvSpPr>
            <a:spLocks noGrp="1"/>
          </p:cNvSpPr>
          <p:nvPr>
            <p:ph type="sldNum" sz="quarter" idx="12"/>
          </p:nvPr>
        </p:nvSpPr>
        <p:spPr/>
        <p:txBody>
          <a:bodyPr/>
          <a:lstStyle/>
          <a:p>
            <a:pPr lvl="0"/>
            <a:fld id="{68F8BB4E-8157-42A7-A178-28A1B7158100}"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A74F5E-2302-4089-8D25-2F85E9687F28}"/>
              </a:ext>
            </a:extLst>
          </p:cNvPr>
          <p:cNvSpPr txBox="1">
            <a:spLocks noGrp="1"/>
          </p:cNvSpPr>
          <p:nvPr>
            <p:ph type="title" idx="4294967295"/>
          </p:nvPr>
        </p:nvSpPr>
        <p:spPr>
          <a:xfrm>
            <a:off x="529560" y="0"/>
            <a:ext cx="9071640" cy="1262160"/>
          </a:xfrm>
        </p:spPr>
        <p:txBody>
          <a:bodyPr/>
          <a:lstStyle/>
          <a:p>
            <a:pPr lvl="0"/>
            <a:r>
              <a:rPr lang="en-US"/>
              <a:t>После препроцессирования</a:t>
            </a:r>
          </a:p>
        </p:txBody>
      </p:sp>
      <p:sp>
        <p:nvSpPr>
          <p:cNvPr id="4" name="Полилиния: фигура 3">
            <a:extLst>
              <a:ext uri="{FF2B5EF4-FFF2-40B4-BE49-F238E27FC236}">
                <a16:creationId xmlns:a16="http://schemas.microsoft.com/office/drawing/2014/main" id="{AADFF502-4F65-4D7B-AA34-C6774F612BA0}"/>
              </a:ext>
            </a:extLst>
          </p:cNvPr>
          <p:cNvSpPr/>
          <p:nvPr/>
        </p:nvSpPr>
        <p:spPr>
          <a:xfrm>
            <a:off x="529560" y="5551948"/>
            <a:ext cx="941832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1" i="0" u="none" strike="noStrike" kern="1200" cap="none">
                <a:ln>
                  <a:noFill/>
                </a:ln>
                <a:latin typeface="LM Mono 12" pitchFamily="17"/>
                <a:ea typeface="Droid Sans Fallback" pitchFamily="2"/>
                <a:cs typeface="FreeSans" pitchFamily="2"/>
              </a:rPr>
              <a:t>myheader.h:</a:t>
            </a:r>
          </a:p>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#define bool char</a:t>
            </a:r>
          </a:p>
        </p:txBody>
      </p:sp>
      <p:sp>
        <p:nvSpPr>
          <p:cNvPr id="5" name="Полилиния: фигура 4">
            <a:extLst>
              <a:ext uri="{FF2B5EF4-FFF2-40B4-BE49-F238E27FC236}">
                <a16:creationId xmlns:a16="http://schemas.microsoft.com/office/drawing/2014/main" id="{6E285E95-0724-4D97-84BE-04458FF8A7D9}"/>
              </a:ext>
            </a:extLst>
          </p:cNvPr>
          <p:cNvSpPr/>
          <p:nvPr/>
        </p:nvSpPr>
        <p:spPr>
          <a:xfrm>
            <a:off x="4553712" y="5665623"/>
            <a:ext cx="4572000" cy="914400"/>
          </a:xfrm>
          <a:custGeom>
            <a:avLst>
              <a:gd name="f0" fmla="val -3800"/>
              <a:gd name="f1" fmla="val 20741"/>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3600" b="0" i="0" u="none" strike="noStrike" kern="1200" cap="none">
                <a:ln>
                  <a:noFill/>
                </a:ln>
                <a:latin typeface="LM Mono 12" pitchFamily="17"/>
                <a:ea typeface="Droid Sans Fallback" pitchFamily="2"/>
                <a:cs typeface="FreeSans" pitchFamily="2"/>
              </a:rPr>
              <a:t>// Happy debugging!</a:t>
            </a:r>
          </a:p>
        </p:txBody>
      </p:sp>
      <p:sp>
        <p:nvSpPr>
          <p:cNvPr id="8" name="Номер слайда 7">
            <a:extLst>
              <a:ext uri="{FF2B5EF4-FFF2-40B4-BE49-F238E27FC236}">
                <a16:creationId xmlns:a16="http://schemas.microsoft.com/office/drawing/2014/main" id="{B4116151-1E19-41C9-997F-61B4F07E311E}"/>
              </a:ext>
            </a:extLst>
          </p:cNvPr>
          <p:cNvSpPr>
            <a:spLocks noGrp="1"/>
          </p:cNvSpPr>
          <p:nvPr>
            <p:ph type="sldNum" sz="quarter" idx="12"/>
          </p:nvPr>
        </p:nvSpPr>
        <p:spPr/>
        <p:txBody>
          <a:bodyPr/>
          <a:lstStyle/>
          <a:p>
            <a:pPr lvl="0"/>
            <a:fld id="{68F8BB4E-8157-42A7-A178-28A1B7158100}" type="slidenum">
              <a:rPr lang="en-US" smtClean="0"/>
              <a:t>24</a:t>
            </a:fld>
            <a:endParaRPr lang="en-US"/>
          </a:p>
        </p:txBody>
      </p:sp>
      <p:sp>
        <p:nvSpPr>
          <p:cNvPr id="9" name="Полилиния: фигура 8">
            <a:extLst>
              <a:ext uri="{FF2B5EF4-FFF2-40B4-BE49-F238E27FC236}">
                <a16:creationId xmlns:a16="http://schemas.microsoft.com/office/drawing/2014/main" id="{F568BBCF-9287-49DD-A17E-FFCE915CA9D4}"/>
              </a:ext>
            </a:extLst>
          </p:cNvPr>
          <p:cNvSpPr/>
          <p:nvPr/>
        </p:nvSpPr>
        <p:spPr>
          <a:xfrm>
            <a:off x="529560" y="1371599"/>
            <a:ext cx="9418320" cy="407091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enum type_t {</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OP_IGNORED = 0x0, OP_SRC = </a:t>
            </a:r>
            <a:r>
              <a:rPr lang="en-US" sz="3200" b="1" i="0" u="none" strike="noStrike" kern="1200" cap="none">
                <a:ln>
                  <a:noFill/>
                </a:ln>
                <a:solidFill>
                  <a:srgbClr val="FF0000"/>
                </a:solidFill>
                <a:latin typeface="Consolas" panose="020B0609020204030204" pitchFamily="49" charset="0"/>
                <a:ea typeface="Droid Sans Fallback" pitchFamily="2"/>
                <a:cs typeface="FreeSans" pitchFamily="2"/>
              </a:rPr>
              <a:t>0x1000</a:t>
            </a:r>
            <a:r>
              <a:rPr lang="en-US" sz="3200" b="0" i="0" u="none" strike="noStrike" kern="1200" cap="none">
                <a:ln>
                  <a:noFill/>
                </a:ln>
                <a:latin typeface="Consolas" panose="020B0609020204030204" pitchFamily="49" charset="0"/>
                <a:ea typeface="Droid Sans Fallback" pitchFamily="2"/>
                <a:cs typeface="FreeSans" pitchFamily="2"/>
              </a:rPr>
              <a:t>,</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OP_DST = 0x2000, OP_DSTSRC = 0x3000</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endParaRPr lang="en-US" sz="32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3200" b="1" i="0" u="none" strike="noStrike" kern="1200" cap="none">
                <a:ln>
                  <a:noFill/>
                </a:ln>
                <a:solidFill>
                  <a:srgbClr val="FF0000"/>
                </a:solidFill>
                <a:latin typeface="Consolas" panose="020B0609020204030204" pitchFamily="49" charset="0"/>
                <a:ea typeface="Droid Sans Fallback" pitchFamily="2"/>
                <a:cs typeface="FreeSans" pitchFamily="2"/>
              </a:rPr>
              <a:t>bool</a:t>
            </a:r>
            <a:r>
              <a:rPr lang="en-US" sz="3200" b="0" i="0" u="none" strike="noStrike" kern="1200" cap="none">
                <a:ln>
                  <a:noFill/>
                </a:ln>
                <a:latin typeface="Consolas" panose="020B0609020204030204" pitchFamily="49" charset="0"/>
                <a:ea typeface="Droid Sans Fallback" pitchFamily="2"/>
                <a:cs typeface="FreeSans" pitchFamily="2"/>
              </a:rPr>
              <a:t> is_op_src(enum type_t a) {</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return </a:t>
            </a:r>
            <a:r>
              <a:rPr lang="en-US" sz="3200" b="1" i="0" u="none" strike="noStrike" kern="1200" cap="none">
                <a:ln>
                  <a:noFill/>
                </a:ln>
                <a:solidFill>
                  <a:srgbClr val="FF0000"/>
                </a:solidFill>
                <a:latin typeface="Consolas" panose="020B0609020204030204" pitchFamily="49" charset="0"/>
                <a:ea typeface="Droid Sans Fallback" pitchFamily="2"/>
                <a:cs typeface="FreeSans" pitchFamily="2"/>
              </a:rPr>
              <a:t>a &amp; OP_SRC</a:t>
            </a:r>
            <a:r>
              <a:rPr lang="en-US" sz="32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81D782-9A7D-4E7D-A1E1-68BA1AEAE848}"/>
              </a:ext>
            </a:extLst>
          </p:cNvPr>
          <p:cNvSpPr txBox="1">
            <a:spLocks noGrp="1"/>
          </p:cNvSpPr>
          <p:nvPr>
            <p:ph type="title" idx="4294967295"/>
          </p:nvPr>
        </p:nvSpPr>
        <p:spPr/>
        <p:txBody>
          <a:bodyPr vert="horz"/>
          <a:lstStyle/>
          <a:p>
            <a:pPr lvl="0" rtl="0"/>
            <a:r>
              <a:rPr lang="en-US" sz="5400"/>
              <a:t>Применения препроцессора</a:t>
            </a:r>
          </a:p>
        </p:txBody>
      </p:sp>
      <p:sp>
        <p:nvSpPr>
          <p:cNvPr id="3" name="Текст 2">
            <a:extLst>
              <a:ext uri="{FF2B5EF4-FFF2-40B4-BE49-F238E27FC236}">
                <a16:creationId xmlns:a16="http://schemas.microsoft.com/office/drawing/2014/main" id="{90941537-DBD8-496E-90B7-C78A0A61E863}"/>
              </a:ext>
            </a:extLst>
          </p:cNvPr>
          <p:cNvSpPr txBox="1">
            <a:spLocks noGrp="1"/>
          </p:cNvSpPr>
          <p:nvPr>
            <p:ph type="body" idx="4294967295"/>
          </p:nvPr>
        </p:nvSpPr>
        <p:spPr>
          <a:xfrm>
            <a:off x="503999" y="1769040"/>
            <a:ext cx="9071640" cy="5546160"/>
          </a:xfrm>
        </p:spPr>
        <p:txBody>
          <a:bodyPr vert="horz"/>
          <a:lstStyle/>
          <a:p>
            <a:pPr marL="457200" lvl="0" indent="-457200" algn="l" rtl="0" hangingPunct="1">
              <a:lnSpc>
                <a:spcPct val="90000"/>
              </a:lnSpc>
              <a:buSzPct val="80000"/>
              <a:buFont typeface="Wingdings" panose="05000000000000000000" pitchFamily="2" charset="2"/>
              <a:buChar char="§"/>
            </a:pPr>
            <a:r>
              <a:rPr lang="en-US" sz="2600" b="1">
                <a:solidFill>
                  <a:srgbClr val="000000"/>
                </a:solidFill>
                <a:latin typeface="Liberation Sans" pitchFamily="34"/>
              </a:rPr>
              <a:t>Использование по назначению</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Условное исключение кода из компиляции</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Модульная структура программы, включение заголовочных файлов</a:t>
            </a:r>
            <a:r>
              <a:rPr lang="ru-RU" sz="2200">
                <a:solidFill>
                  <a:srgbClr val="000000"/>
                </a:solidFill>
                <a:latin typeface="Liberation Sans" pitchFamily="34"/>
              </a:rPr>
              <a:t> (устар.)</a:t>
            </a:r>
            <a:endParaRPr lang="en-US" sz="2200">
              <a:solidFill>
                <a:srgbClr val="000000"/>
              </a:solidFill>
              <a:latin typeface="Liberation Sans" pitchFamily="34"/>
            </a:endParaRP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Стражи включения</a:t>
            </a:r>
          </a:p>
          <a:p>
            <a:pPr marL="914400" lvl="2" indent="-457200">
              <a:lnSpc>
                <a:spcPct val="100000"/>
              </a:lnSpc>
              <a:spcBef>
                <a:spcPts val="0"/>
              </a:spcBef>
              <a:spcAft>
                <a:spcPts val="2305"/>
              </a:spcAft>
              <a:buSzPct val="80000"/>
              <a:buFont typeface="Wingdings" panose="05000000000000000000" pitchFamily="2" charset="2"/>
              <a:buChar char="§"/>
            </a:pPr>
            <a:r>
              <a:rPr lang="en-US" sz="2200">
                <a:solidFill>
                  <a:srgbClr val="000000"/>
                </a:solidFill>
                <a:latin typeface="Liberation Sans" pitchFamily="34"/>
              </a:rPr>
              <a:t>Стрингификация и конкатенация</a:t>
            </a:r>
          </a:p>
          <a:p>
            <a:pPr marL="457200" lvl="0" indent="-457200" algn="l" rtl="0" hangingPunct="1">
              <a:lnSpc>
                <a:spcPct val="90000"/>
              </a:lnSpc>
              <a:buSzPct val="80000"/>
              <a:buFont typeface="Wingdings" panose="05000000000000000000" pitchFamily="2" charset="2"/>
              <a:buChar char="§"/>
            </a:pPr>
            <a:r>
              <a:rPr lang="en-US" sz="2600" b="1">
                <a:solidFill>
                  <a:srgbClr val="000000"/>
                </a:solidFill>
                <a:latin typeface="Liberation Sans" pitchFamily="34"/>
              </a:rPr>
              <a:t>Сомнительные применения</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Константы времени компиляции</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Синонимы типов</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Макросы (короткие обобщённые функции)</a:t>
            </a:r>
          </a:p>
        </p:txBody>
      </p:sp>
      <p:sp>
        <p:nvSpPr>
          <p:cNvPr id="4" name="Номер слайда 3">
            <a:extLst>
              <a:ext uri="{FF2B5EF4-FFF2-40B4-BE49-F238E27FC236}">
                <a16:creationId xmlns:a16="http://schemas.microsoft.com/office/drawing/2014/main" id="{5EE0E274-2E0A-4027-BF81-CA4C08ED6318}"/>
              </a:ext>
            </a:extLst>
          </p:cNvPr>
          <p:cNvSpPr>
            <a:spLocks noGrp="1"/>
          </p:cNvSpPr>
          <p:nvPr>
            <p:ph type="sldNum" sz="quarter" idx="12"/>
          </p:nvPr>
        </p:nvSpPr>
        <p:spPr/>
        <p:txBody>
          <a:bodyPr/>
          <a:lstStyle/>
          <a:p>
            <a:pPr lvl="0"/>
            <a:fld id="{68F8BB4E-8157-42A7-A178-28A1B7158100}"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F62C82-C9D3-4772-A2BD-3CBFC4AFB012}"/>
              </a:ext>
            </a:extLst>
          </p:cNvPr>
          <p:cNvSpPr txBox="1">
            <a:spLocks noGrp="1"/>
          </p:cNvSpPr>
          <p:nvPr>
            <p:ph type="title" idx="4294967295"/>
          </p:nvPr>
        </p:nvSpPr>
        <p:spPr/>
        <p:txBody>
          <a:bodyPr vert="horz"/>
          <a:lstStyle/>
          <a:p>
            <a:pPr lvl="0" rtl="0"/>
            <a:r>
              <a:rPr lang="en-US" sz="6600"/>
              <a:t>Обсуждение</a:t>
            </a:r>
          </a:p>
        </p:txBody>
      </p:sp>
      <p:sp>
        <p:nvSpPr>
          <p:cNvPr id="3" name="Текст 2">
            <a:extLst>
              <a:ext uri="{FF2B5EF4-FFF2-40B4-BE49-F238E27FC236}">
                <a16:creationId xmlns:a16="http://schemas.microsoft.com/office/drawing/2014/main" id="{F1A539E5-7C0C-4241-B785-CC3BCCAA4F5B}"/>
              </a:ext>
            </a:extLst>
          </p:cNvPr>
          <p:cNvSpPr txBox="1">
            <a:spLocks noGrp="1"/>
          </p:cNvSpPr>
          <p:nvPr>
            <p:ph type="body" idx="4294967295"/>
          </p:nvPr>
        </p:nvSpPr>
        <p:spPr>
          <a:xfrm>
            <a:off x="503999" y="3324959"/>
            <a:ext cx="9071640" cy="1704240"/>
          </a:xfrm>
        </p:spPr>
        <p:txBody>
          <a:bodyPr vert="horz"/>
          <a:lstStyle/>
          <a:p>
            <a:pPr lvl="0" algn="l" rtl="0" hangingPunct="1">
              <a:lnSpc>
                <a:spcPct val="90000"/>
              </a:lnSpc>
              <a:buSzPct val="45000"/>
              <a:tabLst>
                <a:tab pos="0" algn="l"/>
              </a:tabLst>
            </a:pPr>
            <a:r>
              <a:rPr lang="en-US" sz="2400">
                <a:solidFill>
                  <a:srgbClr val="000000"/>
                </a:solidFill>
                <a:latin typeface="Liberation Sans" pitchFamily="34"/>
              </a:rPr>
              <a:t>Как вы думаете сколько в ней окажется строк после препроцессирования?</a:t>
            </a:r>
          </a:p>
          <a:p>
            <a:pPr lvl="0" algn="l" rtl="0" hangingPunct="1">
              <a:lnSpc>
                <a:spcPct val="90000"/>
              </a:lnSpc>
              <a:buSzPct val="45000"/>
              <a:tabLst>
                <a:tab pos="0" algn="l"/>
              </a:tabLst>
            </a:pPr>
            <a:r>
              <a:rPr lang="en-US" sz="2400">
                <a:solidFill>
                  <a:srgbClr val="000000"/>
                </a:solidFill>
                <a:latin typeface="Liberation Sans" pitchFamily="34"/>
              </a:rPr>
              <a:t>А сколько байт будет размер у препроцессированного файла?</a:t>
            </a:r>
          </a:p>
        </p:txBody>
      </p:sp>
      <p:sp>
        <p:nvSpPr>
          <p:cNvPr id="4" name="Полилиния: фигура 3">
            <a:extLst>
              <a:ext uri="{FF2B5EF4-FFF2-40B4-BE49-F238E27FC236}">
                <a16:creationId xmlns:a16="http://schemas.microsoft.com/office/drawing/2014/main" id="{13594429-13D8-4899-83F7-F627CED37F43}"/>
              </a:ext>
            </a:extLst>
          </p:cNvPr>
          <p:cNvSpPr/>
          <p:nvPr/>
        </p:nvSpPr>
        <p:spPr>
          <a:xfrm>
            <a:off x="447120" y="1671480"/>
            <a:ext cx="9418320" cy="13820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#include &lt;iostream&gt;</a:t>
            </a:r>
            <a:br>
              <a:rPr lang="en-US" sz="2800" b="0" i="0" u="none" strike="noStrike" kern="1200" cap="none">
                <a:ln>
                  <a:noFill/>
                </a:ln>
                <a:latin typeface="Consolas" panose="020B0609020204030204" pitchFamily="49" charset="0"/>
                <a:ea typeface="Droid Sans Fallback" pitchFamily="2"/>
                <a:cs typeface="FreeSans" pitchFamily="2"/>
              </a:rPr>
            </a:br>
            <a:r>
              <a:rPr lang="en-US" sz="2800" b="0" i="0" u="none" strike="noStrike" kern="1200" cap="none">
                <a:ln>
                  <a:noFill/>
                </a:ln>
                <a:latin typeface="Consolas" panose="020B0609020204030204" pitchFamily="49" charset="0"/>
                <a:ea typeface="Droid Sans Fallback" pitchFamily="2"/>
                <a:cs typeface="FreeSans" pitchFamily="2"/>
              </a:rPr>
              <a:t>int main() { std::cout &lt;&lt; </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Hello\n</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 }</a:t>
            </a:r>
          </a:p>
        </p:txBody>
      </p:sp>
      <p:sp>
        <p:nvSpPr>
          <p:cNvPr id="5" name="Номер слайда 4">
            <a:extLst>
              <a:ext uri="{FF2B5EF4-FFF2-40B4-BE49-F238E27FC236}">
                <a16:creationId xmlns:a16="http://schemas.microsoft.com/office/drawing/2014/main" id="{4E27B2EC-592B-4BEB-A483-3055317D466C}"/>
              </a:ext>
            </a:extLst>
          </p:cNvPr>
          <p:cNvSpPr>
            <a:spLocks noGrp="1"/>
          </p:cNvSpPr>
          <p:nvPr>
            <p:ph type="sldNum" sz="quarter" idx="12"/>
          </p:nvPr>
        </p:nvSpPr>
        <p:spPr/>
        <p:txBody>
          <a:bodyPr/>
          <a:lstStyle/>
          <a:p>
            <a:pPr lvl="0"/>
            <a:fld id="{68F8BB4E-8157-42A7-A178-28A1B7158100}"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066E9D-37AC-4960-9262-137165283548}"/>
              </a:ext>
            </a:extLst>
          </p:cNvPr>
          <p:cNvSpPr txBox="1">
            <a:spLocks noGrp="1"/>
          </p:cNvSpPr>
          <p:nvPr>
            <p:ph type="title" idx="4294967295"/>
          </p:nvPr>
        </p:nvSpPr>
        <p:spPr/>
        <p:txBody>
          <a:bodyPr vert="horz"/>
          <a:lstStyle/>
          <a:p>
            <a:pPr lvl="0" rtl="0"/>
            <a:r>
              <a:rPr lang="en-US" sz="6600"/>
              <a:t>Обсуждение</a:t>
            </a:r>
          </a:p>
        </p:txBody>
      </p:sp>
      <p:sp>
        <p:nvSpPr>
          <p:cNvPr id="3" name="Текст 2">
            <a:extLst>
              <a:ext uri="{FF2B5EF4-FFF2-40B4-BE49-F238E27FC236}">
                <a16:creationId xmlns:a16="http://schemas.microsoft.com/office/drawing/2014/main" id="{0DE51F43-21EE-4E5D-821C-C3D5630E8276}"/>
              </a:ext>
            </a:extLst>
          </p:cNvPr>
          <p:cNvSpPr txBox="1">
            <a:spLocks noGrp="1"/>
          </p:cNvSpPr>
          <p:nvPr>
            <p:ph type="body" idx="4294967295"/>
          </p:nvPr>
        </p:nvSpPr>
        <p:spPr>
          <a:xfrm>
            <a:off x="503999" y="3324959"/>
            <a:ext cx="9071640" cy="3807360"/>
          </a:xfrm>
        </p:spPr>
        <p:txBody>
          <a:bodyPr vert="horz"/>
          <a:lstStyle/>
          <a:p>
            <a:pPr lvl="0" algn="l" rtl="0" hangingPunct="1">
              <a:lnSpc>
                <a:spcPct val="90000"/>
              </a:lnSpc>
              <a:buSzPct val="45000"/>
              <a:tabLst>
                <a:tab pos="0" algn="l"/>
              </a:tabLst>
            </a:pPr>
            <a:r>
              <a:rPr lang="en-US" sz="2400">
                <a:solidFill>
                  <a:srgbClr val="000000"/>
                </a:solidFill>
                <a:latin typeface="Liberation Sans" pitchFamily="34"/>
              </a:rPr>
              <a:t>Как вы думаете сколько в ней окажется строк после препроцессирования?</a:t>
            </a:r>
          </a:p>
          <a:p>
            <a:pPr lvl="0" algn="l" rtl="0" hangingPunct="1">
              <a:lnSpc>
                <a:spcPct val="90000"/>
              </a:lnSpc>
              <a:buSzPct val="45000"/>
              <a:tabLst>
                <a:tab pos="0" algn="l"/>
              </a:tabLst>
            </a:pPr>
            <a:r>
              <a:rPr lang="en-US" sz="2400">
                <a:solidFill>
                  <a:srgbClr val="000000"/>
                </a:solidFill>
                <a:latin typeface="Liberation Sans" pitchFamily="34"/>
              </a:rPr>
              <a:t>А сколько байт будет размер у препроцессированного файла?</a:t>
            </a:r>
          </a:p>
          <a:p>
            <a:pPr lvl="0" algn="l" rtl="0" hangingPunct="1">
              <a:lnSpc>
                <a:spcPct val="90000"/>
              </a:lnSpc>
              <a:tabLst>
                <a:tab pos="0" algn="l"/>
              </a:tabLst>
            </a:pPr>
            <a:r>
              <a:rPr lang="en-US" sz="2400" b="1">
                <a:solidFill>
                  <a:srgbClr val="000000"/>
                </a:solidFill>
                <a:latin typeface="Liberation Sans" pitchFamily="34"/>
              </a:rPr>
              <a:t>В моей реализации:</a:t>
            </a:r>
          </a:p>
          <a:p>
            <a:pPr marL="342900" lvl="0" indent="-342900" algn="l" rtl="0" hangingPunct="1">
              <a:buFont typeface="Arial" panose="020B0604020202020204" pitchFamily="34" charset="0"/>
              <a:buChar char="•"/>
              <a:tabLst>
                <a:tab pos="0" algn="l"/>
              </a:tabLst>
            </a:pPr>
            <a:r>
              <a:rPr lang="en-US" sz="2400">
                <a:solidFill>
                  <a:srgbClr val="000000"/>
                </a:solidFill>
                <a:latin typeface="Liberation Sans" pitchFamily="34"/>
              </a:rPr>
              <a:t>g++ 24706 loc, 704835 bytes</a:t>
            </a:r>
          </a:p>
          <a:p>
            <a:pPr marL="342900" lvl="0" indent="-342900" algn="l" rtl="0" hangingPunct="1">
              <a:buFont typeface="Arial" panose="020B0604020202020204" pitchFamily="34" charset="0"/>
              <a:buChar char="•"/>
              <a:tabLst>
                <a:tab pos="0" algn="l"/>
              </a:tabLst>
            </a:pPr>
            <a:r>
              <a:rPr lang="en-US" sz="2400">
                <a:solidFill>
                  <a:srgbClr val="000000"/>
                </a:solidFill>
                <a:latin typeface="Liberation Sans" pitchFamily="34"/>
              </a:rPr>
              <a:t>clang++ 37838 loc, 1004278 bytes</a:t>
            </a:r>
          </a:p>
          <a:p>
            <a:pPr lvl="0" algn="l" rtl="0" hangingPunct="1">
              <a:lnSpc>
                <a:spcPct val="90000"/>
              </a:lnSpc>
              <a:tabLst>
                <a:tab pos="0" algn="l"/>
              </a:tabLst>
            </a:pPr>
            <a:r>
              <a:rPr lang="en-US" sz="2400">
                <a:solidFill>
                  <a:srgbClr val="000000"/>
                </a:solidFill>
                <a:latin typeface="Liberation Sans" pitchFamily="34"/>
              </a:rPr>
              <a:t>Вдумайтесь в эти результаты: мегабайт текста из одной строчки.</a:t>
            </a:r>
          </a:p>
        </p:txBody>
      </p:sp>
      <p:sp>
        <p:nvSpPr>
          <p:cNvPr id="5" name="Номер слайда 4">
            <a:extLst>
              <a:ext uri="{FF2B5EF4-FFF2-40B4-BE49-F238E27FC236}">
                <a16:creationId xmlns:a16="http://schemas.microsoft.com/office/drawing/2014/main" id="{30353781-55E0-4A7D-B8B5-248454FF84EF}"/>
              </a:ext>
            </a:extLst>
          </p:cNvPr>
          <p:cNvSpPr>
            <a:spLocks noGrp="1"/>
          </p:cNvSpPr>
          <p:nvPr>
            <p:ph type="sldNum" sz="quarter" idx="12"/>
          </p:nvPr>
        </p:nvSpPr>
        <p:spPr/>
        <p:txBody>
          <a:bodyPr/>
          <a:lstStyle/>
          <a:p>
            <a:pPr lvl="0"/>
            <a:fld id="{68F8BB4E-8157-42A7-A178-28A1B7158100}" type="slidenum">
              <a:rPr lang="en-US" smtClean="0"/>
              <a:t>27</a:t>
            </a:fld>
            <a:endParaRPr lang="en-US"/>
          </a:p>
        </p:txBody>
      </p:sp>
      <p:sp>
        <p:nvSpPr>
          <p:cNvPr id="6" name="Полилиния: фигура 5">
            <a:extLst>
              <a:ext uri="{FF2B5EF4-FFF2-40B4-BE49-F238E27FC236}">
                <a16:creationId xmlns:a16="http://schemas.microsoft.com/office/drawing/2014/main" id="{299AAE0F-F392-4C30-A36A-1CA4A4ED9936}"/>
              </a:ext>
            </a:extLst>
          </p:cNvPr>
          <p:cNvSpPr/>
          <p:nvPr/>
        </p:nvSpPr>
        <p:spPr>
          <a:xfrm>
            <a:off x="447120" y="1671480"/>
            <a:ext cx="9418320" cy="13820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#include &lt;iostream&gt;</a:t>
            </a:r>
            <a:br>
              <a:rPr lang="en-US" sz="2800" b="0" i="0" u="none" strike="noStrike" kern="1200" cap="none">
                <a:ln>
                  <a:noFill/>
                </a:ln>
                <a:latin typeface="Consolas" panose="020B0609020204030204" pitchFamily="49" charset="0"/>
                <a:ea typeface="Droid Sans Fallback" pitchFamily="2"/>
                <a:cs typeface="FreeSans" pitchFamily="2"/>
              </a:rPr>
            </a:br>
            <a:r>
              <a:rPr lang="en-US" sz="2800" b="0" i="0" u="none" strike="noStrike" kern="1200" cap="none">
                <a:ln>
                  <a:noFill/>
                </a:ln>
                <a:latin typeface="Consolas" panose="020B0609020204030204" pitchFamily="49" charset="0"/>
                <a:ea typeface="Droid Sans Fallback" pitchFamily="2"/>
                <a:cs typeface="FreeSans" pitchFamily="2"/>
              </a:rPr>
              <a:t>int main() { std::cout &lt;&lt; </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Hello\n</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597B1-C369-4585-B683-28C12B5D955B}"/>
              </a:ext>
            </a:extLst>
          </p:cNvPr>
          <p:cNvSpPr txBox="1">
            <a:spLocks noGrp="1"/>
          </p:cNvSpPr>
          <p:nvPr>
            <p:ph type="title" idx="4294967295"/>
          </p:nvPr>
        </p:nvSpPr>
        <p:spPr>
          <a:xfrm>
            <a:off x="503999" y="249480"/>
            <a:ext cx="9071640" cy="1366200"/>
          </a:xfrm>
        </p:spPr>
        <p:txBody>
          <a:bodyPr>
            <a:spAutoFit/>
          </a:bodyPr>
          <a:lstStyle/>
          <a:p>
            <a:pPr lvl="0"/>
            <a:r>
              <a:rPr lang="en-US" sz="4800"/>
              <a:t>Предварительно собранные заголовочные файлы</a:t>
            </a:r>
          </a:p>
        </p:txBody>
      </p:sp>
      <p:sp>
        <p:nvSpPr>
          <p:cNvPr id="3" name="Текст 2">
            <a:extLst>
              <a:ext uri="{FF2B5EF4-FFF2-40B4-BE49-F238E27FC236}">
                <a16:creationId xmlns:a16="http://schemas.microsoft.com/office/drawing/2014/main" id="{AD9D7E0C-6DE8-4495-A096-FAFA862BD134}"/>
              </a:ext>
            </a:extLst>
          </p:cNvPr>
          <p:cNvSpPr txBox="1">
            <a:spLocks noGrp="1"/>
          </p:cNvSpPr>
          <p:nvPr>
            <p:ph type="body" idx="4294967295"/>
          </p:nvPr>
        </p:nvSpPr>
        <p:spPr>
          <a:xfrm>
            <a:off x="503999" y="1769040"/>
            <a:ext cx="9071640" cy="2010797"/>
          </a:xfrm>
        </p:spPr>
        <p:txBody>
          <a:bodyPr/>
          <a:lstStyle/>
          <a:p>
            <a:pPr marL="360000" lvl="0" indent="-360000">
              <a:buSzPct val="80000"/>
              <a:buFont typeface="Arial" panose="020B0604020202020204" pitchFamily="34" charset="0"/>
              <a:buChar char="•"/>
            </a:pPr>
            <a:r>
              <a:rPr lang="en-US"/>
              <a:t>Проблема: после всех include's код увеличивается в разы</a:t>
            </a:r>
          </a:p>
          <a:p>
            <a:pPr marL="360000" lvl="0" indent="-360000">
              <a:buSzPct val="80000"/>
              <a:buFont typeface="Arial" panose="020B0604020202020204" pitchFamily="34" charset="0"/>
              <a:buChar char="•"/>
            </a:pPr>
            <a:r>
              <a:rPr lang="en-US"/>
              <a:t>Решение: precomiled headers</a:t>
            </a:r>
          </a:p>
        </p:txBody>
      </p:sp>
      <p:sp>
        <p:nvSpPr>
          <p:cNvPr id="4" name="Полилиния: фигура 3">
            <a:extLst>
              <a:ext uri="{FF2B5EF4-FFF2-40B4-BE49-F238E27FC236}">
                <a16:creationId xmlns:a16="http://schemas.microsoft.com/office/drawing/2014/main" id="{38A6C974-D189-43C7-A102-D56E00CD9232}"/>
              </a:ext>
            </a:extLst>
          </p:cNvPr>
          <p:cNvSpPr/>
          <p:nvPr/>
        </p:nvSpPr>
        <p:spPr>
          <a:xfrm>
            <a:off x="563271" y="4785677"/>
            <a:ext cx="4023360" cy="1280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#include &lt;string&gt;</a:t>
            </a:r>
          </a:p>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#include &lt;stdio.h&gt;</a:t>
            </a:r>
          </a:p>
        </p:txBody>
      </p:sp>
      <p:sp>
        <p:nvSpPr>
          <p:cNvPr id="5" name="Полилиния: фигура 4">
            <a:extLst>
              <a:ext uri="{FF2B5EF4-FFF2-40B4-BE49-F238E27FC236}">
                <a16:creationId xmlns:a16="http://schemas.microsoft.com/office/drawing/2014/main" id="{42AE1FBF-ECC3-4D4D-9BA3-04E7199F2738}"/>
              </a:ext>
            </a:extLst>
          </p:cNvPr>
          <p:cNvSpPr/>
          <p:nvPr/>
        </p:nvSpPr>
        <p:spPr>
          <a:xfrm>
            <a:off x="1477670" y="3779837"/>
            <a:ext cx="2286000" cy="6404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stdafx.h</a:t>
            </a:r>
          </a:p>
        </p:txBody>
      </p:sp>
      <p:sp>
        <p:nvSpPr>
          <p:cNvPr id="6" name="Полилиния: фигура 5">
            <a:extLst>
              <a:ext uri="{FF2B5EF4-FFF2-40B4-BE49-F238E27FC236}">
                <a16:creationId xmlns:a16="http://schemas.microsoft.com/office/drawing/2014/main" id="{04DF8F8E-7AA7-4EF1-8EEC-0FFD7EF1B063}"/>
              </a:ext>
            </a:extLst>
          </p:cNvPr>
          <p:cNvSpPr/>
          <p:nvPr/>
        </p:nvSpPr>
        <p:spPr>
          <a:xfrm>
            <a:off x="5226711" y="4511357"/>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олилиния: фигура 6">
            <a:extLst>
              <a:ext uri="{FF2B5EF4-FFF2-40B4-BE49-F238E27FC236}">
                <a16:creationId xmlns:a16="http://schemas.microsoft.com/office/drawing/2014/main" id="{A0D6E188-4155-41EB-AA83-4D6EC69D10E0}"/>
              </a:ext>
            </a:extLst>
          </p:cNvPr>
          <p:cNvSpPr/>
          <p:nvPr/>
        </p:nvSpPr>
        <p:spPr>
          <a:xfrm>
            <a:off x="6323991" y="4511357"/>
            <a:ext cx="2926079" cy="6404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stdafx.h.gch</a:t>
            </a:r>
          </a:p>
        </p:txBody>
      </p:sp>
      <p:sp>
        <p:nvSpPr>
          <p:cNvPr id="8" name="TextBox 7">
            <a:extLst>
              <a:ext uri="{FF2B5EF4-FFF2-40B4-BE49-F238E27FC236}">
                <a16:creationId xmlns:a16="http://schemas.microsoft.com/office/drawing/2014/main" id="{94F8CA23-2D5A-4BDC-AB10-762214959A97}"/>
              </a:ext>
            </a:extLst>
          </p:cNvPr>
          <p:cNvSpPr txBox="1"/>
          <p:nvPr/>
        </p:nvSpPr>
        <p:spPr>
          <a:xfrm>
            <a:off x="563271" y="6340157"/>
            <a:ext cx="8686799" cy="50439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g++ -c stdafx.h -o stdafx.h.gch</a:t>
            </a:r>
          </a:p>
        </p:txBody>
      </p:sp>
      <p:sp>
        <p:nvSpPr>
          <p:cNvPr id="11" name="Номер слайда 10">
            <a:extLst>
              <a:ext uri="{FF2B5EF4-FFF2-40B4-BE49-F238E27FC236}">
                <a16:creationId xmlns:a16="http://schemas.microsoft.com/office/drawing/2014/main" id="{18177FBC-766A-4329-A62C-A84EA55BA81B}"/>
              </a:ext>
            </a:extLst>
          </p:cNvPr>
          <p:cNvSpPr>
            <a:spLocks noGrp="1"/>
          </p:cNvSpPr>
          <p:nvPr>
            <p:ph type="sldNum" sz="quarter" idx="12"/>
          </p:nvPr>
        </p:nvSpPr>
        <p:spPr/>
        <p:txBody>
          <a:bodyPr/>
          <a:lstStyle/>
          <a:p>
            <a:pPr lvl="0"/>
            <a:fld id="{68F8BB4E-8157-42A7-A178-28A1B7158100}"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13B246-5965-4084-853A-B1E28807A97E}"/>
              </a:ext>
            </a:extLst>
          </p:cNvPr>
          <p:cNvSpPr txBox="1">
            <a:spLocks noGrp="1"/>
          </p:cNvSpPr>
          <p:nvPr>
            <p:ph type="title" idx="4294967295"/>
          </p:nvPr>
        </p:nvSpPr>
        <p:spPr>
          <a:xfrm>
            <a:off x="503999" y="109440"/>
            <a:ext cx="9071640" cy="1262160"/>
          </a:xfrm>
        </p:spPr>
        <p:txBody>
          <a:bodyPr/>
          <a:lstStyle/>
          <a:p>
            <a:pPr lvl="0"/>
            <a:r>
              <a:rPr lang="en-US" sz="6000"/>
              <a:t>Фронтенд</a:t>
            </a:r>
          </a:p>
        </p:txBody>
      </p:sp>
      <p:sp>
        <p:nvSpPr>
          <p:cNvPr id="3" name="Текст 2">
            <a:extLst>
              <a:ext uri="{FF2B5EF4-FFF2-40B4-BE49-F238E27FC236}">
                <a16:creationId xmlns:a16="http://schemas.microsoft.com/office/drawing/2014/main" id="{38CE81C0-A371-49CE-B108-807DD3F38CC0}"/>
              </a:ext>
            </a:extLst>
          </p:cNvPr>
          <p:cNvSpPr txBox="1">
            <a:spLocks noGrp="1"/>
          </p:cNvSpPr>
          <p:nvPr>
            <p:ph type="body" idx="4294967295"/>
          </p:nvPr>
        </p:nvSpPr>
        <p:spPr>
          <a:xfrm>
            <a:off x="503999" y="1769040"/>
            <a:ext cx="9462960" cy="5363280"/>
          </a:xfrm>
        </p:spPr>
        <p:txBody>
          <a:bodyPr/>
          <a:lstStyle/>
          <a:p>
            <a:pPr marL="432000" lvl="0" indent="-432000">
              <a:buSzPct val="80000"/>
              <a:buFont typeface="Wingdings" panose="05000000000000000000" pitchFamily="2" charset="2"/>
              <a:buChar char="Ø"/>
            </a:pPr>
            <a:r>
              <a:rPr lang="en-US" sz="4000"/>
              <a:t>Лексический анализ</a:t>
            </a:r>
          </a:p>
          <a:p>
            <a:pPr marL="432000" lvl="0" indent="-432000">
              <a:buSzPct val="80000"/>
              <a:buFont typeface="Wingdings" panose="05000000000000000000" pitchFamily="2" charset="2"/>
              <a:buChar char="Ø"/>
            </a:pPr>
            <a:r>
              <a:rPr lang="en-US" sz="4000"/>
              <a:t>Синтаксический анализ</a:t>
            </a:r>
          </a:p>
          <a:p>
            <a:pPr marL="432000" lvl="0" indent="-432000">
              <a:buSzPct val="80000"/>
              <a:buFont typeface="Wingdings" panose="05000000000000000000" pitchFamily="2" charset="2"/>
              <a:buChar char="Ø"/>
            </a:pPr>
            <a:r>
              <a:rPr lang="en-US" sz="4000"/>
              <a:t>Раскрытие шаблонов</a:t>
            </a:r>
          </a:p>
          <a:p>
            <a:pPr marL="432000" lvl="0" indent="-432000">
              <a:buSzPct val="80000"/>
              <a:buFont typeface="Wingdings" panose="05000000000000000000" pitchFamily="2" charset="2"/>
              <a:buChar char="Ø"/>
            </a:pPr>
            <a:r>
              <a:rPr lang="en-US" sz="4000"/>
              <a:t>Вывод типов</a:t>
            </a:r>
          </a:p>
          <a:p>
            <a:pPr marL="432000" lvl="0" indent="-432000">
              <a:buSzPct val="80000"/>
              <a:buFont typeface="Wingdings" panose="05000000000000000000" pitchFamily="2" charset="2"/>
              <a:buChar char="Ø"/>
            </a:pPr>
            <a:r>
              <a:rPr lang="en-US" sz="4000"/>
              <a:t>Построение AST</a:t>
            </a:r>
          </a:p>
        </p:txBody>
      </p:sp>
      <p:sp>
        <p:nvSpPr>
          <p:cNvPr id="4" name="Полилиния: фигура 3">
            <a:extLst>
              <a:ext uri="{FF2B5EF4-FFF2-40B4-BE49-F238E27FC236}">
                <a16:creationId xmlns:a16="http://schemas.microsoft.com/office/drawing/2014/main" id="{FDCEF5D3-7AD4-43A1-A85F-CEED7DF12E3F}"/>
              </a:ext>
            </a:extLst>
          </p:cNvPr>
          <p:cNvSpPr/>
          <p:nvPr/>
        </p:nvSpPr>
        <p:spPr>
          <a:xfrm>
            <a:off x="457200" y="5760720"/>
            <a:ext cx="4846320" cy="11887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3200" b="1" i="0" u="none" strike="noStrike" kern="1200" cap="none">
                <a:ln>
                  <a:noFill/>
                </a:ln>
                <a:latin typeface="LM Mono 12" pitchFamily="17"/>
                <a:ea typeface="Droid Sans Fallback" pitchFamily="2"/>
                <a:cs typeface="FreeSans" pitchFamily="2"/>
              </a:rPr>
              <a:t>C / C++ / Fortran / ...</a:t>
            </a:r>
          </a:p>
        </p:txBody>
      </p:sp>
      <p:sp>
        <p:nvSpPr>
          <p:cNvPr id="5" name="Полилиния: фигура 4">
            <a:extLst>
              <a:ext uri="{FF2B5EF4-FFF2-40B4-BE49-F238E27FC236}">
                <a16:creationId xmlns:a16="http://schemas.microsoft.com/office/drawing/2014/main" id="{6AB8F8B7-DA47-4A43-9A4F-C2A89C8E807E}"/>
              </a:ext>
            </a:extLst>
          </p:cNvPr>
          <p:cNvSpPr/>
          <p:nvPr/>
        </p:nvSpPr>
        <p:spPr>
          <a:xfrm>
            <a:off x="5577840" y="603504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B46A3CE6-5D2B-4065-A1C9-F5205E5E8DAA}"/>
              </a:ext>
            </a:extLst>
          </p:cNvPr>
          <p:cNvSpPr/>
          <p:nvPr/>
        </p:nvSpPr>
        <p:spPr>
          <a:xfrm>
            <a:off x="6400799" y="5760720"/>
            <a:ext cx="3291839" cy="11887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3200" b="1" i="0" u="none" strike="noStrike" kern="1200" cap="none">
                <a:ln>
                  <a:noFill/>
                </a:ln>
                <a:latin typeface="LM Mono 12" pitchFamily="17"/>
                <a:ea typeface="Droid Sans Fallback" pitchFamily="2"/>
                <a:cs typeface="FreeSans" pitchFamily="2"/>
              </a:rPr>
              <a:t>Syntax tree (HIR)</a:t>
            </a:r>
          </a:p>
        </p:txBody>
      </p:sp>
      <p:pic>
        <p:nvPicPr>
          <p:cNvPr id="7" name="">
            <a:extLst>
              <a:ext uri="{FF2B5EF4-FFF2-40B4-BE49-F238E27FC236}">
                <a16:creationId xmlns:a16="http://schemas.microsoft.com/office/drawing/2014/main" id="{C423D697-9B79-4397-9A7F-44B12EE3AE90}"/>
              </a:ext>
            </a:extLst>
          </p:cNvPr>
          <p:cNvPicPr>
            <a:picLocks noChangeAspect="1"/>
          </p:cNvPicPr>
          <p:nvPr/>
        </p:nvPicPr>
        <p:blipFill>
          <a:blip r:embed="rId3">
            <a:lum/>
            <a:alphaModFix/>
          </a:blip>
          <a:srcRect l="12823" r="16446"/>
          <a:stretch>
            <a:fillRect/>
          </a:stretch>
        </p:blipFill>
        <p:spPr>
          <a:xfrm>
            <a:off x="6675119" y="1920239"/>
            <a:ext cx="3017520" cy="2953439"/>
          </a:xfrm>
          <a:prstGeom prst="rect">
            <a:avLst/>
          </a:prstGeom>
          <a:noFill/>
          <a:ln>
            <a:noFill/>
          </a:ln>
        </p:spPr>
      </p:pic>
      <p:sp>
        <p:nvSpPr>
          <p:cNvPr id="10" name="Номер слайда 9">
            <a:extLst>
              <a:ext uri="{FF2B5EF4-FFF2-40B4-BE49-F238E27FC236}">
                <a16:creationId xmlns:a16="http://schemas.microsoft.com/office/drawing/2014/main" id="{9B3F25A8-7C13-4717-8EDB-468E287A4C24}"/>
              </a:ext>
            </a:extLst>
          </p:cNvPr>
          <p:cNvSpPr>
            <a:spLocks noGrp="1"/>
          </p:cNvSpPr>
          <p:nvPr>
            <p:ph type="sldNum" sz="quarter" idx="12"/>
          </p:nvPr>
        </p:nvSpPr>
        <p:spPr/>
        <p:txBody>
          <a:bodyPr/>
          <a:lstStyle/>
          <a:p>
            <a:pPr lvl="0"/>
            <a:fld id="{68F8BB4E-8157-42A7-A178-28A1B7158100}"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D52F43-CA6B-4059-A65D-D47C10C771A1}"/>
              </a:ext>
            </a:extLst>
          </p:cNvPr>
          <p:cNvSpPr txBox="1">
            <a:spLocks noGrp="1"/>
          </p:cNvSpPr>
          <p:nvPr>
            <p:ph type="title" idx="4294967295"/>
          </p:nvPr>
        </p:nvSpPr>
        <p:spPr>
          <a:xfrm>
            <a:off x="528840" y="201960"/>
            <a:ext cx="9071640" cy="768599"/>
          </a:xfrm>
        </p:spPr>
        <p:txBody>
          <a:bodyPr/>
          <a:lstStyle/>
          <a:p>
            <a:pPr lvl="0"/>
            <a:r>
              <a:rPr lang="en-US" sz="5400"/>
              <a:t>Системы компиляции</a:t>
            </a:r>
          </a:p>
        </p:txBody>
      </p:sp>
      <p:pic>
        <p:nvPicPr>
          <p:cNvPr id="3" name="">
            <a:extLst>
              <a:ext uri="{FF2B5EF4-FFF2-40B4-BE49-F238E27FC236}">
                <a16:creationId xmlns:a16="http://schemas.microsoft.com/office/drawing/2014/main" id="{0CA4E42C-1584-439D-8B82-9415DCBC2B33}"/>
              </a:ext>
            </a:extLst>
          </p:cNvPr>
          <p:cNvPicPr>
            <a:picLocks noChangeAspect="1"/>
          </p:cNvPicPr>
          <p:nvPr/>
        </p:nvPicPr>
        <p:blipFill>
          <a:blip r:embed="rId3">
            <a:lum/>
            <a:alphaModFix/>
          </a:blip>
          <a:srcRect/>
          <a:stretch>
            <a:fillRect/>
          </a:stretch>
        </p:blipFill>
        <p:spPr>
          <a:xfrm>
            <a:off x="5577840" y="875879"/>
            <a:ext cx="3778920" cy="3099959"/>
          </a:xfrm>
          <a:prstGeom prst="rect">
            <a:avLst/>
          </a:prstGeom>
          <a:noFill/>
          <a:ln>
            <a:noFill/>
          </a:ln>
        </p:spPr>
      </p:pic>
      <p:pic>
        <p:nvPicPr>
          <p:cNvPr id="4" name="">
            <a:extLst>
              <a:ext uri="{FF2B5EF4-FFF2-40B4-BE49-F238E27FC236}">
                <a16:creationId xmlns:a16="http://schemas.microsoft.com/office/drawing/2014/main" id="{6BBB9504-DA0F-4175-9651-BD7F955246CE}"/>
              </a:ext>
            </a:extLst>
          </p:cNvPr>
          <p:cNvPicPr>
            <a:picLocks noChangeAspect="1"/>
          </p:cNvPicPr>
          <p:nvPr/>
        </p:nvPicPr>
        <p:blipFill>
          <a:blip r:embed="rId4">
            <a:lum/>
            <a:alphaModFix/>
          </a:blip>
          <a:srcRect/>
          <a:stretch>
            <a:fillRect/>
          </a:stretch>
        </p:blipFill>
        <p:spPr>
          <a:xfrm>
            <a:off x="365760" y="4981680"/>
            <a:ext cx="4322880" cy="2373840"/>
          </a:xfrm>
          <a:prstGeom prst="rect">
            <a:avLst/>
          </a:prstGeom>
          <a:noFill/>
          <a:ln>
            <a:noFill/>
          </a:ln>
        </p:spPr>
      </p:pic>
      <p:sp>
        <p:nvSpPr>
          <p:cNvPr id="5" name="Полилиния: фигура 4">
            <a:extLst>
              <a:ext uri="{FF2B5EF4-FFF2-40B4-BE49-F238E27FC236}">
                <a16:creationId xmlns:a16="http://schemas.microsoft.com/office/drawing/2014/main" id="{C6391529-C1C9-454C-801D-1996E72A19C3}"/>
              </a:ext>
            </a:extLst>
          </p:cNvPr>
          <p:cNvSpPr/>
          <p:nvPr/>
        </p:nvSpPr>
        <p:spPr>
          <a:xfrm>
            <a:off x="182880" y="3975839"/>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GNU Toolchain</a:t>
            </a:r>
          </a:p>
        </p:txBody>
      </p:sp>
      <p:sp>
        <p:nvSpPr>
          <p:cNvPr id="6" name="Полилиния: фигура 5">
            <a:extLst>
              <a:ext uri="{FF2B5EF4-FFF2-40B4-BE49-F238E27FC236}">
                <a16:creationId xmlns:a16="http://schemas.microsoft.com/office/drawing/2014/main" id="{A14473ED-CB1F-4782-8914-52974DB38726}"/>
              </a:ext>
            </a:extLst>
          </p:cNvPr>
          <p:cNvSpPr/>
          <p:nvPr/>
        </p:nvSpPr>
        <p:spPr>
          <a:xfrm>
            <a:off x="5212080" y="3975839"/>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LLVM Toolchain</a:t>
            </a:r>
          </a:p>
        </p:txBody>
      </p:sp>
      <p:sp>
        <p:nvSpPr>
          <p:cNvPr id="7" name="Полилиния: фигура 6">
            <a:extLst>
              <a:ext uri="{FF2B5EF4-FFF2-40B4-BE49-F238E27FC236}">
                <a16:creationId xmlns:a16="http://schemas.microsoft.com/office/drawing/2014/main" id="{E3567349-0CEC-40CE-9D43-36CEDC526BE7}"/>
              </a:ext>
            </a:extLst>
          </p:cNvPr>
          <p:cNvSpPr/>
          <p:nvPr/>
        </p:nvSpPr>
        <p:spPr>
          <a:xfrm>
            <a:off x="5212080" y="5960520"/>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И много других ...</a:t>
            </a:r>
          </a:p>
        </p:txBody>
      </p:sp>
      <p:pic>
        <p:nvPicPr>
          <p:cNvPr id="8" name="">
            <a:extLst>
              <a:ext uri="{FF2B5EF4-FFF2-40B4-BE49-F238E27FC236}">
                <a16:creationId xmlns:a16="http://schemas.microsoft.com/office/drawing/2014/main" id="{82BC9308-3ED1-4622-83DD-0BE4158B41B6}"/>
              </a:ext>
            </a:extLst>
          </p:cNvPr>
          <p:cNvPicPr>
            <a:picLocks noChangeAspect="1"/>
          </p:cNvPicPr>
          <p:nvPr/>
        </p:nvPicPr>
        <p:blipFill>
          <a:blip r:embed="rId5">
            <a:lum/>
            <a:alphaModFix/>
          </a:blip>
          <a:srcRect/>
          <a:stretch>
            <a:fillRect/>
          </a:stretch>
        </p:blipFill>
        <p:spPr>
          <a:xfrm>
            <a:off x="1298520" y="1143000"/>
            <a:ext cx="2084760" cy="2606040"/>
          </a:xfrm>
          <a:prstGeom prst="rect">
            <a:avLst/>
          </a:prstGeom>
          <a:noFill/>
          <a:ln>
            <a:noFill/>
          </a:ln>
        </p:spPr>
      </p:pic>
      <p:sp>
        <p:nvSpPr>
          <p:cNvPr id="11" name="Номер слайда 10">
            <a:extLst>
              <a:ext uri="{FF2B5EF4-FFF2-40B4-BE49-F238E27FC236}">
                <a16:creationId xmlns:a16="http://schemas.microsoft.com/office/drawing/2014/main" id="{6DEFF6C1-8FEB-41FD-A3B7-3C6FAFD59FFF}"/>
              </a:ext>
            </a:extLst>
          </p:cNvPr>
          <p:cNvSpPr>
            <a:spLocks noGrp="1"/>
          </p:cNvSpPr>
          <p:nvPr>
            <p:ph type="sldNum" sz="quarter" idx="12"/>
          </p:nvPr>
        </p:nvSpPr>
        <p:spPr/>
        <p:txBody>
          <a:bodyPr/>
          <a:lstStyle/>
          <a:p>
            <a:pPr lvl="0"/>
            <a:fld id="{68F8BB4E-8157-42A7-A178-28A1B7158100}"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CA13C1-4E31-469B-B296-F75A887DE071}"/>
              </a:ext>
            </a:extLst>
          </p:cNvPr>
          <p:cNvSpPr txBox="1">
            <a:spLocks noGrp="1"/>
          </p:cNvSpPr>
          <p:nvPr>
            <p:ph type="title" idx="4294967295"/>
          </p:nvPr>
        </p:nvSpPr>
        <p:spPr/>
        <p:txBody>
          <a:bodyPr/>
          <a:lstStyle/>
          <a:p>
            <a:pPr lvl="0"/>
            <a:r>
              <a:rPr lang="en-US" sz="4800"/>
              <a:t>Фронтенд (упрощённая схема)</a:t>
            </a:r>
          </a:p>
        </p:txBody>
      </p:sp>
      <p:pic>
        <p:nvPicPr>
          <p:cNvPr id="3" name="">
            <a:extLst>
              <a:ext uri="{FF2B5EF4-FFF2-40B4-BE49-F238E27FC236}">
                <a16:creationId xmlns:a16="http://schemas.microsoft.com/office/drawing/2014/main" id="{EB757308-DFCF-4125-9B08-603869BFEA5E}"/>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187200" y="1563480"/>
            <a:ext cx="8906400" cy="4453200"/>
          </a:xfrm>
          <a:prstGeom prst="rect">
            <a:avLst/>
          </a:prstGeom>
          <a:noFill/>
          <a:ln>
            <a:noFill/>
          </a:ln>
        </p:spPr>
      </p:pic>
      <p:sp>
        <p:nvSpPr>
          <p:cNvPr id="6" name="Номер слайда 5">
            <a:extLst>
              <a:ext uri="{FF2B5EF4-FFF2-40B4-BE49-F238E27FC236}">
                <a16:creationId xmlns:a16="http://schemas.microsoft.com/office/drawing/2014/main" id="{CA6FD1DA-C38A-4763-882D-E6F71A43B406}"/>
              </a:ext>
            </a:extLst>
          </p:cNvPr>
          <p:cNvSpPr>
            <a:spLocks noGrp="1"/>
          </p:cNvSpPr>
          <p:nvPr>
            <p:ph type="sldNum" sz="quarter" idx="12"/>
          </p:nvPr>
        </p:nvSpPr>
        <p:spPr/>
        <p:txBody>
          <a:bodyPr/>
          <a:lstStyle/>
          <a:p>
            <a:pPr lvl="0"/>
            <a:fld id="{68F8BB4E-8157-42A7-A178-28A1B7158100}"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1D99F6-55F0-4995-B76F-AC4A56026503}"/>
              </a:ext>
            </a:extLst>
          </p:cNvPr>
          <p:cNvSpPr txBox="1">
            <a:spLocks noGrp="1"/>
          </p:cNvSpPr>
          <p:nvPr>
            <p:ph type="title" idx="4294967295"/>
          </p:nvPr>
        </p:nvSpPr>
        <p:spPr/>
        <p:txBody>
          <a:bodyPr/>
          <a:lstStyle/>
          <a:p>
            <a:pPr lvl="0"/>
            <a:r>
              <a:rPr lang="en-US" sz="4800"/>
              <a:t>Фронтенд (упрощённая схема)</a:t>
            </a:r>
          </a:p>
        </p:txBody>
      </p:sp>
      <p:pic>
        <p:nvPicPr>
          <p:cNvPr id="3" name="">
            <a:extLst>
              <a:ext uri="{FF2B5EF4-FFF2-40B4-BE49-F238E27FC236}">
                <a16:creationId xmlns:a16="http://schemas.microsoft.com/office/drawing/2014/main" id="{AE5BE57F-08FE-4C95-B2DA-248427119E8B}"/>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187200" y="1563480"/>
            <a:ext cx="8906400" cy="4453200"/>
          </a:xfrm>
          <a:prstGeom prst="rect">
            <a:avLst/>
          </a:prstGeom>
          <a:noFill/>
          <a:ln>
            <a:noFill/>
          </a:ln>
        </p:spPr>
      </p:pic>
      <p:pic>
        <p:nvPicPr>
          <p:cNvPr id="4" name="">
            <a:extLst>
              <a:ext uri="{FF2B5EF4-FFF2-40B4-BE49-F238E27FC236}">
                <a16:creationId xmlns:a16="http://schemas.microsoft.com/office/drawing/2014/main" id="{D288964A-E206-49F8-A537-05070035B373}"/>
              </a:ext>
            </a:extLst>
          </p:cNvPr>
          <p:cNvPicPr>
            <a:picLocks noChangeAspect="1"/>
          </p:cNvPicPr>
          <p:nvPr/>
        </p:nvPicPr>
        <p:blipFill>
          <a:blip r:embed="rId5">
            <a:lum/>
            <a:alphaModFix/>
          </a:blip>
          <a:srcRect/>
          <a:stretch>
            <a:fillRect/>
          </a:stretch>
        </p:blipFill>
        <p:spPr>
          <a:xfrm>
            <a:off x="274320" y="3749040"/>
            <a:ext cx="3328559" cy="3465719"/>
          </a:xfrm>
          <a:prstGeom prst="rect">
            <a:avLst/>
          </a:prstGeom>
          <a:noFill/>
          <a:ln>
            <a:noFill/>
          </a:ln>
        </p:spPr>
      </p:pic>
      <p:sp>
        <p:nvSpPr>
          <p:cNvPr id="5" name="Полилиния: фигура 4">
            <a:extLst>
              <a:ext uri="{FF2B5EF4-FFF2-40B4-BE49-F238E27FC236}">
                <a16:creationId xmlns:a16="http://schemas.microsoft.com/office/drawing/2014/main" id="{5465B3C1-9F86-4E70-B9ED-74155024990A}"/>
              </a:ext>
            </a:extLst>
          </p:cNvPr>
          <p:cNvSpPr/>
          <p:nvPr/>
        </p:nvSpPr>
        <p:spPr>
          <a:xfrm>
            <a:off x="3749040" y="6217919"/>
            <a:ext cx="5760720" cy="1097280"/>
          </a:xfrm>
          <a:custGeom>
            <a:avLst>
              <a:gd name="f0" fmla="val -2375"/>
              <a:gd name="f1" fmla="val -2063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Возможно это </a:t>
            </a:r>
            <a:r>
              <a:rPr lang="en-US" sz="3200" b="1" i="0" u="none" strike="noStrike" kern="1200" cap="none">
                <a:ln>
                  <a:noFill/>
                </a:ln>
                <a:latin typeface="Liberation Sans" pitchFamily="18"/>
                <a:ea typeface="Droid Sans Fallback" pitchFamily="2"/>
                <a:cs typeface="FreeSans" pitchFamily="2"/>
              </a:rPr>
              <a:t>слишком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упрощённая схема</a:t>
            </a:r>
          </a:p>
        </p:txBody>
      </p:sp>
      <p:sp>
        <p:nvSpPr>
          <p:cNvPr id="8" name="Номер слайда 7">
            <a:extLst>
              <a:ext uri="{FF2B5EF4-FFF2-40B4-BE49-F238E27FC236}">
                <a16:creationId xmlns:a16="http://schemas.microsoft.com/office/drawing/2014/main" id="{26F9EDF9-A94B-47B8-AD94-B42C9A7DE232}"/>
              </a:ext>
            </a:extLst>
          </p:cNvPr>
          <p:cNvSpPr>
            <a:spLocks noGrp="1"/>
          </p:cNvSpPr>
          <p:nvPr>
            <p:ph type="sldNum" sz="quarter" idx="12"/>
          </p:nvPr>
        </p:nvSpPr>
        <p:spPr/>
        <p:txBody>
          <a:bodyPr/>
          <a:lstStyle/>
          <a:p>
            <a:pPr lvl="0"/>
            <a:fld id="{68F8BB4E-8157-42A7-A178-28A1B7158100}"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F46A33-0950-41D9-B805-AF39CC7122C7}"/>
              </a:ext>
            </a:extLst>
          </p:cNvPr>
          <p:cNvSpPr txBox="1">
            <a:spLocks noGrp="1"/>
          </p:cNvSpPr>
          <p:nvPr>
            <p:ph type="title" idx="4294967295"/>
          </p:nvPr>
        </p:nvSpPr>
        <p:spPr/>
        <p:txBody>
          <a:bodyPr vert="horz"/>
          <a:lstStyle/>
          <a:p>
            <a:pPr lvl="0" rtl="0"/>
            <a:r>
              <a:rPr lang="en-US"/>
              <a:t>Синтаксический анализ</a:t>
            </a:r>
          </a:p>
        </p:txBody>
      </p:sp>
      <p:sp>
        <p:nvSpPr>
          <p:cNvPr id="3" name="Текст 2">
            <a:extLst>
              <a:ext uri="{FF2B5EF4-FFF2-40B4-BE49-F238E27FC236}">
                <a16:creationId xmlns:a16="http://schemas.microsoft.com/office/drawing/2014/main" id="{7E030B53-3D13-4265-AA03-69EFA1FAEBB1}"/>
              </a:ext>
            </a:extLst>
          </p:cNvPr>
          <p:cNvSpPr txBox="1">
            <a:spLocks noGrp="1"/>
          </p:cNvSpPr>
          <p:nvPr>
            <p:ph type="body" idx="4294967295"/>
          </p:nvPr>
        </p:nvSpPr>
        <p:spPr/>
        <p:txBody>
          <a:bodyPr vert="horz"/>
          <a:lstStyle/>
          <a:p>
            <a:pPr lvl="0" rtl="0">
              <a:buSzPct val="45000"/>
            </a:pPr>
            <a:r>
              <a:rPr lang="en-US" sz="2800"/>
              <a:t>Синтаксический разбор</a:t>
            </a:r>
          </a:p>
          <a:p>
            <a:pPr lvl="0" rtl="0">
              <a:buSzPct val="45000"/>
            </a:pPr>
            <a:r>
              <a:rPr lang="en-US" sz="2800"/>
              <a:t>Построение AST</a:t>
            </a:r>
          </a:p>
          <a:p>
            <a:pPr lvl="0" rtl="0">
              <a:buSzPct val="45000"/>
            </a:pPr>
            <a:r>
              <a:rPr lang="en-US" sz="2800"/>
              <a:t>Разбор может быть</a:t>
            </a:r>
            <a:br>
              <a:rPr lang="en-US" sz="2800"/>
            </a:br>
            <a:r>
              <a:rPr lang="en-US" sz="2800"/>
              <a:t>нетривиальным </a:t>
            </a:r>
            <a:br>
              <a:rPr lang="en-US" sz="2800"/>
            </a:br>
            <a:r>
              <a:rPr lang="en-US" sz="2800"/>
              <a:t>(особенно в C++)</a:t>
            </a:r>
          </a:p>
        </p:txBody>
      </p:sp>
      <p:sp>
        <p:nvSpPr>
          <p:cNvPr id="4" name="TextBox 3">
            <a:extLst>
              <a:ext uri="{FF2B5EF4-FFF2-40B4-BE49-F238E27FC236}">
                <a16:creationId xmlns:a16="http://schemas.microsoft.com/office/drawing/2014/main" id="{6ED4075F-C733-47A3-ACFE-55A676F1A192}"/>
              </a:ext>
            </a:extLst>
          </p:cNvPr>
          <p:cNvSpPr txBox="1"/>
          <p:nvPr/>
        </p:nvSpPr>
        <p:spPr>
          <a:xfrm>
            <a:off x="274320" y="5302594"/>
            <a:ext cx="9658198" cy="135218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ifstream datafile("ins.dat");</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list&lt;int&gt; data(istream_iterator&lt;int&gt;(datafile),</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istream_iterator&lt;int&gt;());</a:t>
            </a:r>
          </a:p>
        </p:txBody>
      </p:sp>
      <p:sp>
        <p:nvSpPr>
          <p:cNvPr id="5" name="TextBox 4">
            <a:extLst>
              <a:ext uri="{FF2B5EF4-FFF2-40B4-BE49-F238E27FC236}">
                <a16:creationId xmlns:a16="http://schemas.microsoft.com/office/drawing/2014/main" id="{EDC0FE8D-0A68-4646-AD59-235985DB62D9}"/>
              </a:ext>
            </a:extLst>
          </p:cNvPr>
          <p:cNvSpPr txBox="1"/>
          <p:nvPr/>
        </p:nvSpPr>
        <p:spPr>
          <a:xfrm>
            <a:off x="274320" y="4548600"/>
            <a:ext cx="6949440"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Пример. Что здесь написано?</a:t>
            </a:r>
          </a:p>
        </p:txBody>
      </p:sp>
      <p:pic>
        <p:nvPicPr>
          <p:cNvPr id="6" name="">
            <a:extLst>
              <a:ext uri="{FF2B5EF4-FFF2-40B4-BE49-F238E27FC236}">
                <a16:creationId xmlns:a16="http://schemas.microsoft.com/office/drawing/2014/main" id="{B9404A91-AEC0-4C4E-9FF3-DC2A9F7762FD}"/>
              </a:ext>
            </a:extLst>
          </p:cNvPr>
          <p:cNvPicPr>
            <a:picLocks noChangeAspect="1"/>
          </p:cNvPicPr>
          <p:nvPr/>
        </p:nvPicPr>
        <p:blipFill>
          <a:blip r:embed="rId3">
            <a:lum/>
            <a:alphaModFix/>
          </a:blip>
          <a:srcRect/>
          <a:stretch>
            <a:fillRect/>
          </a:stretch>
        </p:blipFill>
        <p:spPr>
          <a:xfrm>
            <a:off x="5669279" y="1828800"/>
            <a:ext cx="3952440" cy="2514240"/>
          </a:xfrm>
          <a:prstGeom prst="rect">
            <a:avLst/>
          </a:prstGeom>
          <a:noFill/>
          <a:ln>
            <a:noFill/>
          </a:ln>
        </p:spPr>
      </p:pic>
      <p:sp>
        <p:nvSpPr>
          <p:cNvPr id="7" name="Номер слайда 6">
            <a:extLst>
              <a:ext uri="{FF2B5EF4-FFF2-40B4-BE49-F238E27FC236}">
                <a16:creationId xmlns:a16="http://schemas.microsoft.com/office/drawing/2014/main" id="{AF82B42D-7903-4431-B32C-3D7E13F5A7BC}"/>
              </a:ext>
            </a:extLst>
          </p:cNvPr>
          <p:cNvSpPr>
            <a:spLocks noGrp="1"/>
          </p:cNvSpPr>
          <p:nvPr>
            <p:ph type="sldNum" sz="quarter" idx="12"/>
          </p:nvPr>
        </p:nvSpPr>
        <p:spPr/>
        <p:txBody>
          <a:bodyPr/>
          <a:lstStyle/>
          <a:p>
            <a:pPr lvl="0"/>
            <a:fld id="{68F8BB4E-8157-42A7-A178-28A1B7158100}"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7AF345-068F-4EC5-8979-0066D0E220BE}"/>
              </a:ext>
            </a:extLst>
          </p:cNvPr>
          <p:cNvSpPr txBox="1">
            <a:spLocks noGrp="1"/>
          </p:cNvSpPr>
          <p:nvPr>
            <p:ph type="title" idx="4294967295"/>
          </p:nvPr>
        </p:nvSpPr>
        <p:spPr/>
        <p:txBody>
          <a:bodyPr vert="horz"/>
          <a:lstStyle/>
          <a:p>
            <a:pPr lvl="0" rtl="0"/>
            <a:r>
              <a:rPr lang="en-US"/>
              <a:t>Синтаксический анализ</a:t>
            </a:r>
          </a:p>
        </p:txBody>
      </p:sp>
      <p:sp>
        <p:nvSpPr>
          <p:cNvPr id="3" name="Текст 2">
            <a:extLst>
              <a:ext uri="{FF2B5EF4-FFF2-40B4-BE49-F238E27FC236}">
                <a16:creationId xmlns:a16="http://schemas.microsoft.com/office/drawing/2014/main" id="{FBB7B656-DE81-4B70-AFC6-AB9CE42FF2FA}"/>
              </a:ext>
            </a:extLst>
          </p:cNvPr>
          <p:cNvSpPr txBox="1">
            <a:spLocks noGrp="1"/>
          </p:cNvSpPr>
          <p:nvPr>
            <p:ph type="body" idx="4294967295"/>
          </p:nvPr>
        </p:nvSpPr>
        <p:spPr/>
        <p:txBody>
          <a:bodyPr vert="horz"/>
          <a:lstStyle/>
          <a:p>
            <a:pPr lvl="0" rtl="0">
              <a:buSzPct val="45000"/>
            </a:pPr>
            <a:r>
              <a:rPr lang="en-US" sz="2800"/>
              <a:t>Синтаксический разбор</a:t>
            </a:r>
          </a:p>
          <a:p>
            <a:pPr lvl="0" rtl="0">
              <a:buSzPct val="45000"/>
            </a:pPr>
            <a:r>
              <a:rPr lang="en-US" sz="2800"/>
              <a:t>Построение AST</a:t>
            </a:r>
          </a:p>
          <a:p>
            <a:pPr lvl="0" rtl="0">
              <a:buSzPct val="45000"/>
            </a:pPr>
            <a:r>
              <a:rPr lang="en-US" sz="2800"/>
              <a:t>Разбор может быть</a:t>
            </a:r>
            <a:br>
              <a:rPr lang="en-US" sz="2800"/>
            </a:br>
            <a:r>
              <a:rPr lang="en-US" sz="2800"/>
              <a:t>нетривиальным </a:t>
            </a:r>
            <a:br>
              <a:rPr lang="en-US" sz="2800"/>
            </a:br>
            <a:r>
              <a:rPr lang="en-US" sz="2800"/>
              <a:t>(особенно в C++)</a:t>
            </a:r>
          </a:p>
        </p:txBody>
      </p:sp>
      <p:pic>
        <p:nvPicPr>
          <p:cNvPr id="4" name="">
            <a:extLst>
              <a:ext uri="{FF2B5EF4-FFF2-40B4-BE49-F238E27FC236}">
                <a16:creationId xmlns:a16="http://schemas.microsoft.com/office/drawing/2014/main" id="{44863F84-01FC-454C-BC69-FC2D966C54C3}"/>
              </a:ext>
            </a:extLst>
          </p:cNvPr>
          <p:cNvPicPr>
            <a:picLocks noChangeAspect="1"/>
          </p:cNvPicPr>
          <p:nvPr/>
        </p:nvPicPr>
        <p:blipFill>
          <a:blip r:embed="rId3">
            <a:lum/>
            <a:alphaModFix/>
          </a:blip>
          <a:srcRect/>
          <a:stretch>
            <a:fillRect/>
          </a:stretch>
        </p:blipFill>
        <p:spPr>
          <a:xfrm>
            <a:off x="5669279" y="1828800"/>
            <a:ext cx="3952440" cy="2514240"/>
          </a:xfrm>
          <a:prstGeom prst="rect">
            <a:avLst/>
          </a:prstGeom>
          <a:noFill/>
          <a:ln>
            <a:noFill/>
          </a:ln>
        </p:spPr>
      </p:pic>
      <p:sp>
        <p:nvSpPr>
          <p:cNvPr id="5" name="TextBox 4">
            <a:extLst>
              <a:ext uri="{FF2B5EF4-FFF2-40B4-BE49-F238E27FC236}">
                <a16:creationId xmlns:a16="http://schemas.microsoft.com/office/drawing/2014/main" id="{79BAF88F-292B-4CF5-88C6-6835740C26F0}"/>
              </a:ext>
            </a:extLst>
          </p:cNvPr>
          <p:cNvSpPr txBox="1"/>
          <p:nvPr/>
        </p:nvSpPr>
        <p:spPr>
          <a:xfrm>
            <a:off x="274320" y="5301609"/>
            <a:ext cx="6104533" cy="1772621"/>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template &lt;class T&gt; foo (T x) {</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T::iterator *y;</a:t>
            </a:r>
          </a:p>
          <a:p>
            <a:pPr marL="0" marR="0" lvl="0" indent="0" rtl="0" hangingPunct="0">
              <a:lnSpc>
                <a:spcPct val="100000"/>
              </a:lnSpc>
              <a:spcBef>
                <a:spcPts val="0"/>
              </a:spcBef>
              <a:spcAft>
                <a:spcPts val="0"/>
              </a:spcAft>
              <a:buNone/>
              <a:tabLst/>
            </a:pPr>
            <a:r>
              <a:rPr lang="en-US" sz="2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a:t>
            </a:r>
          </a:p>
        </p:txBody>
      </p:sp>
      <p:sp>
        <p:nvSpPr>
          <p:cNvPr id="6" name="TextBox 5">
            <a:extLst>
              <a:ext uri="{FF2B5EF4-FFF2-40B4-BE49-F238E27FC236}">
                <a16:creationId xmlns:a16="http://schemas.microsoft.com/office/drawing/2014/main" id="{66879436-F229-42B1-A84C-AB8D3D7E05D6}"/>
              </a:ext>
            </a:extLst>
          </p:cNvPr>
          <p:cNvSpPr txBox="1"/>
          <p:nvPr/>
        </p:nvSpPr>
        <p:spPr>
          <a:xfrm>
            <a:off x="274320" y="4603024"/>
            <a:ext cx="6949440"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Пример 2. Что здесь написано?</a:t>
            </a:r>
          </a:p>
        </p:txBody>
      </p:sp>
      <p:sp>
        <p:nvSpPr>
          <p:cNvPr id="7" name="Номер слайда 6">
            <a:extLst>
              <a:ext uri="{FF2B5EF4-FFF2-40B4-BE49-F238E27FC236}">
                <a16:creationId xmlns:a16="http://schemas.microsoft.com/office/drawing/2014/main" id="{65E3E1C1-1EB8-48D3-AA24-70C292CAD63B}"/>
              </a:ext>
            </a:extLst>
          </p:cNvPr>
          <p:cNvSpPr>
            <a:spLocks noGrp="1"/>
          </p:cNvSpPr>
          <p:nvPr>
            <p:ph type="sldNum" sz="quarter" idx="12"/>
          </p:nvPr>
        </p:nvSpPr>
        <p:spPr/>
        <p:txBody>
          <a:bodyPr/>
          <a:lstStyle/>
          <a:p>
            <a:pPr lvl="0"/>
            <a:fld id="{68F8BB4E-8157-42A7-A178-28A1B7158100}"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9BB78080-0276-44CD-9169-3EA67663DC2F}"/>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3138221" y="2984600"/>
            <a:ext cx="6810870" cy="4511325"/>
          </a:xfrm>
          <a:prstGeom prst="rect">
            <a:avLst/>
          </a:prstGeom>
          <a:noFill/>
          <a:ln>
            <a:noFill/>
          </a:ln>
        </p:spPr>
      </p:pic>
      <p:sp>
        <p:nvSpPr>
          <p:cNvPr id="3" name="Заголовок 2">
            <a:extLst>
              <a:ext uri="{FF2B5EF4-FFF2-40B4-BE49-F238E27FC236}">
                <a16:creationId xmlns:a16="http://schemas.microsoft.com/office/drawing/2014/main" id="{638B4EBF-2D54-4F3A-88CD-CA552837041F}"/>
              </a:ext>
            </a:extLst>
          </p:cNvPr>
          <p:cNvSpPr txBox="1">
            <a:spLocks noGrp="1"/>
          </p:cNvSpPr>
          <p:nvPr>
            <p:ph type="title" idx="4294967295"/>
          </p:nvPr>
        </p:nvSpPr>
        <p:spPr/>
        <p:txBody>
          <a:bodyPr vert="horz"/>
          <a:lstStyle/>
          <a:p>
            <a:pPr lvl="0" rtl="0"/>
            <a:r>
              <a:rPr lang="en-US" sz="6000"/>
              <a:t>Исследование AST</a:t>
            </a:r>
          </a:p>
        </p:txBody>
      </p:sp>
      <p:sp>
        <p:nvSpPr>
          <p:cNvPr id="4" name="Полилиния: фигура 3">
            <a:extLst>
              <a:ext uri="{FF2B5EF4-FFF2-40B4-BE49-F238E27FC236}">
                <a16:creationId xmlns:a16="http://schemas.microsoft.com/office/drawing/2014/main" id="{280AC298-BAF9-4629-98F7-51B876E14BD1}"/>
              </a:ext>
            </a:extLst>
          </p:cNvPr>
          <p:cNvSpPr/>
          <p:nvPr/>
        </p:nvSpPr>
        <p:spPr>
          <a:xfrm>
            <a:off x="365760" y="2743199"/>
            <a:ext cx="4740250" cy="159471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25000"/>
            </a:srgbClr>
          </a:solidFill>
          <a:ln w="19080">
            <a:solidFill>
              <a:srgbClr val="3465A4">
                <a:alpha val="25000"/>
              </a:srgbClr>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2200" b="0" i="0" u="none" strike="noStrike" kern="1200" cap="none">
                <a:ln>
                  <a:noFill/>
                </a:ln>
                <a:latin typeface="Consolas" panose="020B0609020204030204" pitchFamily="49" charset="0"/>
                <a:ea typeface="Droid Sans Fallback" pitchFamily="2"/>
                <a:cs typeface="FreeSans" pitchFamily="2"/>
              </a:rPr>
              <a:t>unsigned fact (unsigned x) {</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  if (x &lt; 2) return 1;</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  return x * fact (x-1);</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a:t>
            </a:r>
          </a:p>
        </p:txBody>
      </p:sp>
      <p:pic>
        <p:nvPicPr>
          <p:cNvPr id="5" name="">
            <a:extLst>
              <a:ext uri="{FF2B5EF4-FFF2-40B4-BE49-F238E27FC236}">
                <a16:creationId xmlns:a16="http://schemas.microsoft.com/office/drawing/2014/main" id="{195E7B7C-10AA-48EE-8065-0AEF137CB4EF}"/>
              </a:ext>
            </a:extLst>
          </p:cNvPr>
          <p:cNvPicPr>
            <a:picLocks noChangeAspect="1"/>
          </p:cNvPicPr>
          <p:nvPr/>
        </p:nvPicPr>
        <p:blipFill>
          <a:blip r:embed="rId5">
            <a:lum/>
            <a:alphaModFix/>
          </a:blip>
          <a:srcRect/>
          <a:stretch>
            <a:fillRect/>
          </a:stretch>
        </p:blipFill>
        <p:spPr>
          <a:xfrm>
            <a:off x="-1" y="4649694"/>
            <a:ext cx="3065069" cy="2482626"/>
          </a:xfrm>
          <a:prstGeom prst="rect">
            <a:avLst/>
          </a:prstGeom>
          <a:noFill/>
          <a:ln>
            <a:noFill/>
          </a:ln>
        </p:spPr>
      </p:pic>
      <p:sp>
        <p:nvSpPr>
          <p:cNvPr id="6" name="TextBox 5">
            <a:extLst>
              <a:ext uri="{FF2B5EF4-FFF2-40B4-BE49-F238E27FC236}">
                <a16:creationId xmlns:a16="http://schemas.microsoft.com/office/drawing/2014/main" id="{EEE2007D-D980-4EA0-B5B5-95F80150683B}"/>
              </a:ext>
            </a:extLst>
          </p:cNvPr>
          <p:cNvSpPr txBox="1"/>
          <p:nvPr/>
        </p:nvSpPr>
        <p:spPr>
          <a:xfrm>
            <a:off x="457200" y="1737359"/>
            <a:ext cx="9235440" cy="77364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LM Mono 12" pitchFamily="17"/>
                <a:ea typeface="Droid Sans Fallback" pitchFamily="2"/>
                <a:cs typeface="FreeSans" pitchFamily="2"/>
              </a:rPr>
              <a:t>$ clang -cc1 -ast-view fact.c</a:t>
            </a:r>
          </a:p>
        </p:txBody>
      </p:sp>
      <p:sp>
        <p:nvSpPr>
          <p:cNvPr id="7" name="Номер слайда 6">
            <a:extLst>
              <a:ext uri="{FF2B5EF4-FFF2-40B4-BE49-F238E27FC236}">
                <a16:creationId xmlns:a16="http://schemas.microsoft.com/office/drawing/2014/main" id="{F8ABD661-0ECA-48FC-8322-90557576310C}"/>
              </a:ext>
            </a:extLst>
          </p:cNvPr>
          <p:cNvSpPr>
            <a:spLocks noGrp="1"/>
          </p:cNvSpPr>
          <p:nvPr>
            <p:ph type="sldNum" sz="quarter" idx="12"/>
          </p:nvPr>
        </p:nvSpPr>
        <p:spPr/>
        <p:txBody>
          <a:bodyPr/>
          <a:lstStyle/>
          <a:p>
            <a:pPr lvl="0"/>
            <a:fld id="{68F8BB4E-8157-42A7-A178-28A1B7158100}"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FCB2D9-B702-46E8-8E40-5080ACF15582}"/>
              </a:ext>
            </a:extLst>
          </p:cNvPr>
          <p:cNvSpPr txBox="1">
            <a:spLocks noGrp="1"/>
          </p:cNvSpPr>
          <p:nvPr>
            <p:ph type="title" idx="4294967295"/>
          </p:nvPr>
        </p:nvSpPr>
        <p:spPr>
          <a:xfrm>
            <a:off x="182880" y="301320"/>
            <a:ext cx="9784080" cy="1262160"/>
          </a:xfrm>
        </p:spPr>
        <p:txBody>
          <a:bodyPr vert="horz"/>
          <a:lstStyle/>
          <a:p>
            <a:pPr lvl="0" rtl="0"/>
            <a:r>
              <a:rPr lang="en-US" sz="6000"/>
              <a:t>Синтаксические макросы?</a:t>
            </a:r>
          </a:p>
        </p:txBody>
      </p:sp>
      <p:sp>
        <p:nvSpPr>
          <p:cNvPr id="3" name="Текст 2">
            <a:extLst>
              <a:ext uri="{FF2B5EF4-FFF2-40B4-BE49-F238E27FC236}">
                <a16:creationId xmlns:a16="http://schemas.microsoft.com/office/drawing/2014/main" id="{98F2A0C8-F8EB-4080-9302-6983FCFDC68C}"/>
              </a:ext>
            </a:extLst>
          </p:cNvPr>
          <p:cNvSpPr txBox="1">
            <a:spLocks noGrp="1"/>
          </p:cNvSpPr>
          <p:nvPr>
            <p:ph type="body" idx="4294967295"/>
          </p:nvPr>
        </p:nvSpPr>
        <p:spPr>
          <a:xfrm>
            <a:off x="503999" y="1769040"/>
            <a:ext cx="6262560" cy="5271839"/>
          </a:xfrm>
        </p:spPr>
        <p:txBody>
          <a:bodyPr vert="horz"/>
          <a:lstStyle/>
          <a:p>
            <a:pPr lvl="0" rtl="0">
              <a:buSzPct val="45000"/>
            </a:pPr>
            <a:r>
              <a:rPr lang="en-US" sz="2000"/>
              <a:t>В некоторых языках обработка до синтаксического анализа (препроцессор) заменена на возможность модифицировать сам синтаксический анализ</a:t>
            </a:r>
          </a:p>
          <a:p>
            <a:pPr lvl="0" rtl="0">
              <a:buSzPct val="45000"/>
            </a:pPr>
            <a:r>
              <a:rPr lang="en-US" sz="2000"/>
              <a:t>Пример: синтаксические макросы в LISP</a:t>
            </a:r>
          </a:p>
          <a:p>
            <a:pPr lvl="0" rtl="0">
              <a:buSzPct val="45000"/>
            </a:pPr>
            <a:r>
              <a:rPr lang="en-US" sz="2000"/>
              <a:t>Как по вашему, сделает ли это вещи существенно проще?</a:t>
            </a:r>
          </a:p>
          <a:p>
            <a:pPr lvl="0" rtl="0">
              <a:buSzPct val="45000"/>
            </a:pPr>
            <a:r>
              <a:rPr lang="en-US" sz="2000"/>
              <a:t>Хотели бы вы сделать язык, где есть и то и другое?</a:t>
            </a:r>
          </a:p>
          <a:p>
            <a:pPr lvl="0" rtl="0">
              <a:buSzPct val="45000"/>
            </a:pPr>
            <a:r>
              <a:rPr lang="en-US" sz="2000"/>
              <a:t>А сами писать на таком языке?</a:t>
            </a:r>
          </a:p>
          <a:p>
            <a:pPr lvl="0" rtl="0">
              <a:buSzPct val="45000"/>
            </a:pPr>
            <a:r>
              <a:rPr lang="en-US" sz="2000"/>
              <a:t>А чтобы на нём писал ваш заклятый враг?</a:t>
            </a:r>
          </a:p>
          <a:p>
            <a:pPr lvl="0" rtl="0">
              <a:buSzPct val="45000"/>
            </a:pPr>
            <a:r>
              <a:rPr lang="en-US" sz="2000"/>
              <a:t>Предположим, что вы ненавидите всё человечество. В этом случае как бы вы отнеслись к идее добавить синтаксические макросы в C++?</a:t>
            </a:r>
          </a:p>
        </p:txBody>
      </p:sp>
      <p:pic>
        <p:nvPicPr>
          <p:cNvPr id="4" name="">
            <a:extLst>
              <a:ext uri="{FF2B5EF4-FFF2-40B4-BE49-F238E27FC236}">
                <a16:creationId xmlns:a16="http://schemas.microsoft.com/office/drawing/2014/main" id="{C77EE213-8A56-4FC5-8107-82ED44CBA9EE}"/>
              </a:ext>
            </a:extLst>
          </p:cNvPr>
          <p:cNvPicPr>
            <a:picLocks noChangeAspect="1"/>
          </p:cNvPicPr>
          <p:nvPr/>
        </p:nvPicPr>
        <p:blipFill>
          <a:blip r:embed="rId3">
            <a:lum/>
            <a:alphaModFix/>
          </a:blip>
          <a:srcRect l="15511" r="17920"/>
          <a:stretch>
            <a:fillRect/>
          </a:stretch>
        </p:blipFill>
        <p:spPr>
          <a:xfrm>
            <a:off x="6583679" y="2066400"/>
            <a:ext cx="3200400" cy="4608720"/>
          </a:xfrm>
          <a:prstGeom prst="rect">
            <a:avLst/>
          </a:prstGeom>
          <a:noFill/>
          <a:ln>
            <a:noFill/>
          </a:ln>
        </p:spPr>
      </p:pic>
      <p:sp>
        <p:nvSpPr>
          <p:cNvPr id="5" name="Номер слайда 4">
            <a:extLst>
              <a:ext uri="{FF2B5EF4-FFF2-40B4-BE49-F238E27FC236}">
                <a16:creationId xmlns:a16="http://schemas.microsoft.com/office/drawing/2014/main" id="{E6F1474E-E56A-449E-9E10-CE2E5A901CE3}"/>
              </a:ext>
            </a:extLst>
          </p:cNvPr>
          <p:cNvSpPr>
            <a:spLocks noGrp="1"/>
          </p:cNvSpPr>
          <p:nvPr>
            <p:ph type="sldNum" sz="quarter" idx="12"/>
          </p:nvPr>
        </p:nvSpPr>
        <p:spPr/>
        <p:txBody>
          <a:bodyPr/>
          <a:lstStyle/>
          <a:p>
            <a:pPr lvl="0"/>
            <a:fld id="{68F8BB4E-8157-42A7-A178-28A1B7158100}"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BCD490-A56A-4DC2-A639-7D3DDEA6977F}"/>
              </a:ext>
            </a:extLst>
          </p:cNvPr>
          <p:cNvSpPr txBox="1">
            <a:spLocks noGrp="1"/>
          </p:cNvSpPr>
          <p:nvPr>
            <p:ph type="title" idx="4294967295"/>
          </p:nvPr>
        </p:nvSpPr>
        <p:spPr>
          <a:xfrm>
            <a:off x="503999" y="0"/>
            <a:ext cx="9071640" cy="1262160"/>
          </a:xfrm>
        </p:spPr>
        <p:txBody>
          <a:bodyPr vert="horz"/>
          <a:lstStyle/>
          <a:p>
            <a:pPr lvl="0" rtl="0"/>
            <a:r>
              <a:rPr lang="en-US" b="1"/>
              <a:t>Что после фронтенда?</a:t>
            </a:r>
          </a:p>
        </p:txBody>
      </p:sp>
      <p:pic>
        <p:nvPicPr>
          <p:cNvPr id="3" name="">
            <a:extLst>
              <a:ext uri="{FF2B5EF4-FFF2-40B4-BE49-F238E27FC236}">
                <a16:creationId xmlns:a16="http://schemas.microsoft.com/office/drawing/2014/main" id="{47E94F0F-AE9B-4E8B-9383-DD36AF4F026B}"/>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274320" y="1311120"/>
            <a:ext cx="9621000" cy="3809520"/>
          </a:xfrm>
          <a:prstGeom prst="rect">
            <a:avLst/>
          </a:prstGeom>
          <a:noFill/>
          <a:ln>
            <a:noFill/>
          </a:ln>
        </p:spPr>
      </p:pic>
      <p:sp>
        <p:nvSpPr>
          <p:cNvPr id="4" name="Полилиния: фигура 3">
            <a:extLst>
              <a:ext uri="{FF2B5EF4-FFF2-40B4-BE49-F238E27FC236}">
                <a16:creationId xmlns:a16="http://schemas.microsoft.com/office/drawing/2014/main" id="{E7337231-EA31-4285-B147-4C3660AEE1FB}"/>
              </a:ext>
            </a:extLst>
          </p:cNvPr>
          <p:cNvSpPr/>
          <p:nvPr/>
        </p:nvSpPr>
        <p:spPr>
          <a:xfrm>
            <a:off x="457200" y="5394960"/>
            <a:ext cx="3291839"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Syntax tree (HIR)</a:t>
            </a:r>
          </a:p>
        </p:txBody>
      </p:sp>
      <p:sp>
        <p:nvSpPr>
          <p:cNvPr id="5" name="Полилиния: фигура 4">
            <a:extLst>
              <a:ext uri="{FF2B5EF4-FFF2-40B4-BE49-F238E27FC236}">
                <a16:creationId xmlns:a16="http://schemas.microsoft.com/office/drawing/2014/main" id="{D8E3B1DB-B721-4B86-8300-E2BD76DFFCA1}"/>
              </a:ext>
            </a:extLst>
          </p:cNvPr>
          <p:cNvSpPr/>
          <p:nvPr/>
        </p:nvSpPr>
        <p:spPr>
          <a:xfrm>
            <a:off x="4078080" y="539496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0B01A672-72E0-4BF8-AAFF-10704BCE86FA}"/>
              </a:ext>
            </a:extLst>
          </p:cNvPr>
          <p:cNvSpPr/>
          <p:nvPr/>
        </p:nvSpPr>
        <p:spPr>
          <a:xfrm>
            <a:off x="4846320" y="5394960"/>
            <a:ext cx="3749040"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Virtual regs (MIR)</a:t>
            </a:r>
          </a:p>
        </p:txBody>
      </p:sp>
      <p:sp>
        <p:nvSpPr>
          <p:cNvPr id="7" name="Полилиния: фигура 6">
            <a:extLst>
              <a:ext uri="{FF2B5EF4-FFF2-40B4-BE49-F238E27FC236}">
                <a16:creationId xmlns:a16="http://schemas.microsoft.com/office/drawing/2014/main" id="{FC4273B3-A18E-42D2-BFA3-064822B662A8}"/>
              </a:ext>
            </a:extLst>
          </p:cNvPr>
          <p:cNvSpPr/>
          <p:nvPr/>
        </p:nvSpPr>
        <p:spPr>
          <a:xfrm>
            <a:off x="1280159" y="6492240"/>
            <a:ext cx="3749040"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Physical regs (LIR)</a:t>
            </a:r>
          </a:p>
        </p:txBody>
      </p:sp>
      <p:sp>
        <p:nvSpPr>
          <p:cNvPr id="8" name="Полилиния: фигура 7">
            <a:extLst>
              <a:ext uri="{FF2B5EF4-FFF2-40B4-BE49-F238E27FC236}">
                <a16:creationId xmlns:a16="http://schemas.microsoft.com/office/drawing/2014/main" id="{4D09D0A3-4588-4098-8C9C-72BE98F67366}"/>
              </a:ext>
            </a:extLst>
          </p:cNvPr>
          <p:cNvSpPr/>
          <p:nvPr/>
        </p:nvSpPr>
        <p:spPr>
          <a:xfrm>
            <a:off x="8832960" y="539496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олилиния: фигура 8">
            <a:extLst>
              <a:ext uri="{FF2B5EF4-FFF2-40B4-BE49-F238E27FC236}">
                <a16:creationId xmlns:a16="http://schemas.microsoft.com/office/drawing/2014/main" id="{4A0318D5-2C3F-4CE1-B7F2-06913C2D5B14}"/>
              </a:ext>
            </a:extLst>
          </p:cNvPr>
          <p:cNvSpPr/>
          <p:nvPr/>
        </p:nvSpPr>
        <p:spPr>
          <a:xfrm>
            <a:off x="511920" y="6583679"/>
            <a:ext cx="585360" cy="54864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E6242357-AEF2-475F-A362-DFBED2C21456}"/>
              </a:ext>
            </a:extLst>
          </p:cNvPr>
          <p:cNvSpPr/>
          <p:nvPr/>
        </p:nvSpPr>
        <p:spPr>
          <a:xfrm>
            <a:off x="6126480" y="6492240"/>
            <a:ext cx="2926079"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Assembler code</a:t>
            </a:r>
          </a:p>
        </p:txBody>
      </p:sp>
      <p:sp>
        <p:nvSpPr>
          <p:cNvPr id="11" name="Полилиния: фигура 10">
            <a:extLst>
              <a:ext uri="{FF2B5EF4-FFF2-40B4-BE49-F238E27FC236}">
                <a16:creationId xmlns:a16="http://schemas.microsoft.com/office/drawing/2014/main" id="{6CB00FD1-C008-4EB6-A130-5A76D8535A4C}"/>
              </a:ext>
            </a:extLst>
          </p:cNvPr>
          <p:cNvSpPr/>
          <p:nvPr/>
        </p:nvSpPr>
        <p:spPr>
          <a:xfrm>
            <a:off x="5303520" y="6583679"/>
            <a:ext cx="585360" cy="54864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2" name="Номер слайда 11">
            <a:extLst>
              <a:ext uri="{FF2B5EF4-FFF2-40B4-BE49-F238E27FC236}">
                <a16:creationId xmlns:a16="http://schemas.microsoft.com/office/drawing/2014/main" id="{D7F71E9C-5263-438E-A5BF-5AC5A090F068}"/>
              </a:ext>
            </a:extLst>
          </p:cNvPr>
          <p:cNvSpPr>
            <a:spLocks noGrp="1"/>
          </p:cNvSpPr>
          <p:nvPr>
            <p:ph type="sldNum" sz="quarter" idx="12"/>
          </p:nvPr>
        </p:nvSpPr>
        <p:spPr/>
        <p:txBody>
          <a:bodyPr/>
          <a:lstStyle/>
          <a:p>
            <a:pPr lvl="0"/>
            <a:fld id="{68F8BB4E-8157-42A7-A178-28A1B7158100}"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43ED89-100A-4052-9B85-A2CB7AE49667}"/>
              </a:ext>
            </a:extLst>
          </p:cNvPr>
          <p:cNvSpPr txBox="1">
            <a:spLocks noGrp="1"/>
          </p:cNvSpPr>
          <p:nvPr>
            <p:ph type="title" idx="4294967295"/>
          </p:nvPr>
        </p:nvSpPr>
        <p:spPr/>
        <p:txBody>
          <a:bodyPr vert="horz">
            <a:spAutoFit/>
          </a:bodyPr>
          <a:lstStyle/>
          <a:p>
            <a:pPr lvl="0" rtl="0"/>
            <a:r>
              <a:rPr lang="en-US" sz="7200"/>
              <a:t>IR в GCC</a:t>
            </a:r>
          </a:p>
        </p:txBody>
      </p:sp>
      <p:sp>
        <p:nvSpPr>
          <p:cNvPr id="3" name="Полилиния: фигура 2">
            <a:extLst>
              <a:ext uri="{FF2B5EF4-FFF2-40B4-BE49-F238E27FC236}">
                <a16:creationId xmlns:a16="http://schemas.microsoft.com/office/drawing/2014/main" id="{2526833D-4869-41FC-8126-43473E97361C}"/>
              </a:ext>
            </a:extLst>
          </p:cNvPr>
          <p:cNvSpPr/>
          <p:nvPr/>
        </p:nvSpPr>
        <p:spPr>
          <a:xfrm>
            <a:off x="1554479" y="5228640"/>
            <a:ext cx="2926079" cy="1737359"/>
          </a:xfrm>
          <a:custGeom>
            <a:avLst>
              <a:gd name="f0" fmla="val 33490"/>
              <a:gd name="f1" fmla="val -8"/>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Зачем их</a:t>
            </a:r>
          </a:p>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так много?</a:t>
            </a:r>
          </a:p>
        </p:txBody>
      </p:sp>
      <p:sp>
        <p:nvSpPr>
          <p:cNvPr id="4" name="Полилиния: фигура 3">
            <a:extLst>
              <a:ext uri="{FF2B5EF4-FFF2-40B4-BE49-F238E27FC236}">
                <a16:creationId xmlns:a16="http://schemas.microsoft.com/office/drawing/2014/main" id="{A2997C92-4E77-4E7C-A484-34BEED424A69}"/>
              </a:ext>
            </a:extLst>
          </p:cNvPr>
          <p:cNvSpPr/>
          <p:nvPr/>
        </p:nvSpPr>
        <p:spPr>
          <a:xfrm>
            <a:off x="352080" y="1753920"/>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GENERIC</a:t>
            </a:r>
          </a:p>
        </p:txBody>
      </p:sp>
      <p:sp>
        <p:nvSpPr>
          <p:cNvPr id="5" name="Полилиния: фигура 4">
            <a:extLst>
              <a:ext uri="{FF2B5EF4-FFF2-40B4-BE49-F238E27FC236}">
                <a16:creationId xmlns:a16="http://schemas.microsoft.com/office/drawing/2014/main" id="{94B8BD51-85E0-41B8-A09B-048D6176DB41}"/>
              </a:ext>
            </a:extLst>
          </p:cNvPr>
          <p:cNvSpPr/>
          <p:nvPr/>
        </p:nvSpPr>
        <p:spPr>
          <a:xfrm>
            <a:off x="352080" y="2925719"/>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Gimple</a:t>
            </a:r>
          </a:p>
        </p:txBody>
      </p:sp>
      <p:sp>
        <p:nvSpPr>
          <p:cNvPr id="6" name="Полилиния: фигура 5">
            <a:extLst>
              <a:ext uri="{FF2B5EF4-FFF2-40B4-BE49-F238E27FC236}">
                <a16:creationId xmlns:a16="http://schemas.microsoft.com/office/drawing/2014/main" id="{5CCF9D10-43D2-4143-8AF1-4BF2BDC912F2}"/>
              </a:ext>
            </a:extLst>
          </p:cNvPr>
          <p:cNvSpPr/>
          <p:nvPr/>
        </p:nvSpPr>
        <p:spPr>
          <a:xfrm>
            <a:off x="352080" y="4131360"/>
            <a:ext cx="4663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Gimple SSA</a:t>
            </a:r>
          </a:p>
        </p:txBody>
      </p:sp>
      <p:sp>
        <p:nvSpPr>
          <p:cNvPr id="7" name="Полилиния: фигура 6">
            <a:extLst>
              <a:ext uri="{FF2B5EF4-FFF2-40B4-BE49-F238E27FC236}">
                <a16:creationId xmlns:a16="http://schemas.microsoft.com/office/drawing/2014/main" id="{3EC19C31-3D2E-4EA6-AA74-BF00DEA998A2}"/>
              </a:ext>
            </a:extLst>
          </p:cNvPr>
          <p:cNvSpPr/>
          <p:nvPr/>
        </p:nvSpPr>
        <p:spPr>
          <a:xfrm>
            <a:off x="5231520" y="1753920"/>
            <a:ext cx="4663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RTL (virtual regs)</a:t>
            </a:r>
          </a:p>
        </p:txBody>
      </p:sp>
      <p:sp>
        <p:nvSpPr>
          <p:cNvPr id="8" name="Полилиния: фигура 7">
            <a:extLst>
              <a:ext uri="{FF2B5EF4-FFF2-40B4-BE49-F238E27FC236}">
                <a16:creationId xmlns:a16="http://schemas.microsoft.com/office/drawing/2014/main" id="{6221A7A3-B904-401F-8E4E-238660E0A37C}"/>
              </a:ext>
            </a:extLst>
          </p:cNvPr>
          <p:cNvSpPr/>
          <p:nvPr/>
        </p:nvSpPr>
        <p:spPr>
          <a:xfrm>
            <a:off x="5303520" y="2915640"/>
            <a:ext cx="4663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RTL (physical regs)</a:t>
            </a:r>
          </a:p>
        </p:txBody>
      </p:sp>
      <p:pic>
        <p:nvPicPr>
          <p:cNvPr id="9" name="">
            <a:extLst>
              <a:ext uri="{FF2B5EF4-FFF2-40B4-BE49-F238E27FC236}">
                <a16:creationId xmlns:a16="http://schemas.microsoft.com/office/drawing/2014/main" id="{907310AC-62BF-4FD8-8367-9B6F80533667}"/>
              </a:ext>
            </a:extLst>
          </p:cNvPr>
          <p:cNvPicPr>
            <a:picLocks noChangeAspect="1"/>
          </p:cNvPicPr>
          <p:nvPr/>
        </p:nvPicPr>
        <p:blipFill>
          <a:blip r:embed="rId3">
            <a:lum/>
            <a:alphaModFix/>
          </a:blip>
          <a:srcRect/>
          <a:stretch>
            <a:fillRect/>
          </a:stretch>
        </p:blipFill>
        <p:spPr>
          <a:xfrm>
            <a:off x="4591440" y="3907080"/>
            <a:ext cx="5009760" cy="3333240"/>
          </a:xfrm>
          <a:prstGeom prst="rect">
            <a:avLst/>
          </a:prstGeom>
          <a:noFill/>
          <a:ln>
            <a:noFill/>
          </a:ln>
        </p:spPr>
      </p:pic>
      <p:sp>
        <p:nvSpPr>
          <p:cNvPr id="10" name="Номер слайда 9">
            <a:extLst>
              <a:ext uri="{FF2B5EF4-FFF2-40B4-BE49-F238E27FC236}">
                <a16:creationId xmlns:a16="http://schemas.microsoft.com/office/drawing/2014/main" id="{3110FDB3-0BE7-4C3F-9CF8-5437BD33C09A}"/>
              </a:ext>
            </a:extLst>
          </p:cNvPr>
          <p:cNvSpPr>
            <a:spLocks noGrp="1"/>
          </p:cNvSpPr>
          <p:nvPr>
            <p:ph type="sldNum" sz="quarter" idx="12"/>
          </p:nvPr>
        </p:nvSpPr>
        <p:spPr/>
        <p:txBody>
          <a:bodyPr/>
          <a:lstStyle/>
          <a:p>
            <a:pPr lvl="0"/>
            <a:fld id="{68F8BB4E-8157-42A7-A178-28A1B7158100}" type="slidenum">
              <a:rPr lang="en-US" smtClean="0"/>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7282A3-0D43-4BF5-993C-367C27E40ACF}"/>
              </a:ext>
            </a:extLst>
          </p:cNvPr>
          <p:cNvSpPr txBox="1">
            <a:spLocks noGrp="1"/>
          </p:cNvSpPr>
          <p:nvPr>
            <p:ph type="title" idx="4294967295"/>
          </p:nvPr>
        </p:nvSpPr>
        <p:spPr>
          <a:xfrm>
            <a:off x="503999" y="301320"/>
            <a:ext cx="9371520" cy="1262160"/>
          </a:xfrm>
        </p:spPr>
        <p:txBody>
          <a:bodyPr vert="horz">
            <a:spAutoFit/>
          </a:bodyPr>
          <a:lstStyle/>
          <a:p>
            <a:pPr lvl="0" rtl="0"/>
            <a:r>
              <a:rPr lang="en-US" sz="5400"/>
              <a:t>SSA : static single assignment</a:t>
            </a:r>
          </a:p>
        </p:txBody>
      </p:sp>
      <p:sp>
        <p:nvSpPr>
          <p:cNvPr id="3" name="Полилиния: фигура 2">
            <a:extLst>
              <a:ext uri="{FF2B5EF4-FFF2-40B4-BE49-F238E27FC236}">
                <a16:creationId xmlns:a16="http://schemas.microsoft.com/office/drawing/2014/main" id="{2F9EF916-C0A3-4687-9193-CEBA7C3F665A}"/>
              </a:ext>
            </a:extLst>
          </p:cNvPr>
          <p:cNvSpPr/>
          <p:nvPr/>
        </p:nvSpPr>
        <p:spPr>
          <a:xfrm>
            <a:off x="640080" y="1828800"/>
            <a:ext cx="3108600" cy="3657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y = x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 = 2;</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z = x + 1;</a:t>
            </a:r>
          </a:p>
        </p:txBody>
      </p:sp>
      <p:sp>
        <p:nvSpPr>
          <p:cNvPr id="4" name="Полилиния: фигура 3">
            <a:extLst>
              <a:ext uri="{FF2B5EF4-FFF2-40B4-BE49-F238E27FC236}">
                <a16:creationId xmlns:a16="http://schemas.microsoft.com/office/drawing/2014/main" id="{FC3094E4-04F8-4ED2-89D9-0DA18BA50D6E}"/>
              </a:ext>
            </a:extLst>
          </p:cNvPr>
          <p:cNvSpPr/>
          <p:nvPr/>
        </p:nvSpPr>
        <p:spPr>
          <a:xfrm>
            <a:off x="5120639" y="1828800"/>
            <a:ext cx="3748680" cy="3657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a:t>
            </a:r>
            <a:r>
              <a:rPr lang="en-US" sz="3600" b="0" i="0" u="none" strike="noStrike" kern="1200" cap="none" baseline="-33000">
                <a:ln>
                  <a:noFill/>
                </a:ln>
                <a:latin typeface="Consolas" panose="020B0609020204030204" pitchFamily="49" charset="0"/>
                <a:ea typeface="Droid Sans Fallback" pitchFamily="2"/>
                <a:cs typeface="FreeSans" pitchFamily="2"/>
              </a:rPr>
              <a:t>1</a:t>
            </a:r>
            <a:r>
              <a:rPr lang="en-US" sz="3600" b="0" i="0" u="none" strike="noStrike" kern="1200" cap="none">
                <a:ln>
                  <a:noFill/>
                </a:ln>
                <a:latin typeface="Consolas" panose="020B0609020204030204" pitchFamily="49" charset="0"/>
                <a:ea typeface="Droid Sans Fallback" pitchFamily="2"/>
                <a:cs typeface="FreeSans" pitchFamily="2"/>
              </a:rPr>
              <a:t>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y</a:t>
            </a:r>
            <a:r>
              <a:rPr lang="en-US" sz="3600" b="0" i="0" u="none" strike="noStrike" kern="1200" cap="none" baseline="-33000">
                <a:ln>
                  <a:noFill/>
                </a:ln>
                <a:latin typeface="Consolas" panose="020B0609020204030204" pitchFamily="49" charset="0"/>
                <a:ea typeface="Droid Sans Fallback" pitchFamily="2"/>
                <a:cs typeface="FreeSans" pitchFamily="2"/>
              </a:rPr>
              <a:t>1</a:t>
            </a:r>
            <a:r>
              <a:rPr lang="en-US" sz="3600" b="0" i="0" u="none" strike="noStrike" kern="1200" cap="none">
                <a:ln>
                  <a:noFill/>
                </a:ln>
                <a:latin typeface="Consolas" panose="020B0609020204030204" pitchFamily="49" charset="0"/>
                <a:ea typeface="Droid Sans Fallback" pitchFamily="2"/>
                <a:cs typeface="FreeSans" pitchFamily="2"/>
              </a:rPr>
              <a:t> = x</a:t>
            </a:r>
            <a:r>
              <a:rPr lang="en-US" sz="3600" b="0" i="0" u="none" strike="noStrike" kern="1200" cap="none" baseline="-33000">
                <a:ln>
                  <a:noFill/>
                </a:ln>
                <a:latin typeface="Consolas" panose="020B0609020204030204" pitchFamily="49" charset="0"/>
                <a:ea typeface="Droid Sans Fallback" pitchFamily="2"/>
                <a:cs typeface="FreeSans" pitchFamily="2"/>
              </a:rPr>
              <a:t>1</a:t>
            </a:r>
            <a:r>
              <a:rPr lang="en-US" sz="3600" b="0" i="0" u="none" strike="noStrike" kern="1200" cap="none">
                <a:ln>
                  <a:noFill/>
                </a:ln>
                <a:latin typeface="Consolas" panose="020B0609020204030204" pitchFamily="49" charset="0"/>
                <a:ea typeface="Droid Sans Fallback" pitchFamily="2"/>
                <a:cs typeface="FreeSans" pitchFamily="2"/>
              </a:rPr>
              <a:t>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a:t>
            </a:r>
            <a:r>
              <a:rPr lang="en-US" sz="3600" b="0" i="0" u="none" strike="noStrike" kern="1200" cap="none" baseline="-33000">
                <a:ln>
                  <a:noFill/>
                </a:ln>
                <a:latin typeface="Consolas" panose="020B0609020204030204" pitchFamily="49" charset="0"/>
                <a:ea typeface="Droid Sans Fallback" pitchFamily="2"/>
                <a:cs typeface="FreeSans" pitchFamily="2"/>
              </a:rPr>
              <a:t>2</a:t>
            </a:r>
            <a:r>
              <a:rPr lang="en-US" sz="3600" b="0" i="0" u="none" strike="noStrike" kern="1200" cap="none">
                <a:ln>
                  <a:noFill/>
                </a:ln>
                <a:latin typeface="Consolas" panose="020B0609020204030204" pitchFamily="49" charset="0"/>
                <a:ea typeface="Droid Sans Fallback" pitchFamily="2"/>
                <a:cs typeface="FreeSans" pitchFamily="2"/>
              </a:rPr>
              <a:t> = 2;</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z = x</a:t>
            </a:r>
            <a:r>
              <a:rPr lang="en-US" sz="3600" b="0" i="0" u="none" strike="noStrike" kern="1200" cap="none" baseline="-33000">
                <a:ln>
                  <a:noFill/>
                </a:ln>
                <a:latin typeface="Consolas" panose="020B0609020204030204" pitchFamily="49" charset="0"/>
                <a:ea typeface="Droid Sans Fallback" pitchFamily="2"/>
                <a:cs typeface="FreeSans" pitchFamily="2"/>
              </a:rPr>
              <a:t>2</a:t>
            </a:r>
            <a:r>
              <a:rPr lang="en-US" sz="3600" b="0" i="0" u="none" strike="noStrike" kern="1200" cap="none">
                <a:ln>
                  <a:noFill/>
                </a:ln>
                <a:latin typeface="Consolas" panose="020B0609020204030204" pitchFamily="49" charset="0"/>
                <a:ea typeface="Droid Sans Fallback" pitchFamily="2"/>
                <a:cs typeface="FreeSans" pitchFamily="2"/>
              </a:rPr>
              <a:t> + 1;</a:t>
            </a:r>
          </a:p>
        </p:txBody>
      </p:sp>
      <p:sp>
        <p:nvSpPr>
          <p:cNvPr id="5" name="Полилиния: фигура 4">
            <a:extLst>
              <a:ext uri="{FF2B5EF4-FFF2-40B4-BE49-F238E27FC236}">
                <a16:creationId xmlns:a16="http://schemas.microsoft.com/office/drawing/2014/main" id="{D0685185-A7CC-4C72-9F66-90F271A2730C}"/>
              </a:ext>
            </a:extLst>
          </p:cNvPr>
          <p:cNvSpPr/>
          <p:nvPr/>
        </p:nvSpPr>
        <p:spPr>
          <a:xfrm>
            <a:off x="3931920" y="3291839"/>
            <a:ext cx="1005840" cy="64008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2597EEE1-E695-4A72-ACE9-82F13AEC1F0F}"/>
              </a:ext>
            </a:extLst>
          </p:cNvPr>
          <p:cNvSpPr>
            <a:spLocks noGrp="1"/>
          </p:cNvSpPr>
          <p:nvPr>
            <p:ph type="sldNum" sz="quarter" idx="12"/>
          </p:nvPr>
        </p:nvSpPr>
        <p:spPr/>
        <p:txBody>
          <a:bodyPr/>
          <a:lstStyle/>
          <a:p>
            <a:pPr lvl="0"/>
            <a:fld id="{68F8BB4E-8157-42A7-A178-28A1B7158100}" type="slidenum">
              <a:rPr lang="en-US" smtClean="0"/>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3015B2-1772-45D6-9499-B7E9CD0E4EB7}"/>
              </a:ext>
            </a:extLst>
          </p:cNvPr>
          <p:cNvSpPr txBox="1">
            <a:spLocks noGrp="1"/>
          </p:cNvSpPr>
          <p:nvPr>
            <p:ph type="title" idx="4294967295"/>
          </p:nvPr>
        </p:nvSpPr>
        <p:spPr>
          <a:xfrm>
            <a:off x="503999" y="301320"/>
            <a:ext cx="9371520" cy="1262160"/>
          </a:xfrm>
        </p:spPr>
        <p:txBody>
          <a:bodyPr vert="horz">
            <a:spAutoFit/>
          </a:bodyPr>
          <a:lstStyle/>
          <a:p>
            <a:pPr lvl="0" rtl="0"/>
            <a:r>
              <a:rPr lang="en-US" sz="5400"/>
              <a:t>SSA : static single assignment</a:t>
            </a:r>
          </a:p>
        </p:txBody>
      </p:sp>
      <p:sp>
        <p:nvSpPr>
          <p:cNvPr id="3" name="Полилиния: фигура 2">
            <a:extLst>
              <a:ext uri="{FF2B5EF4-FFF2-40B4-BE49-F238E27FC236}">
                <a16:creationId xmlns:a16="http://schemas.microsoft.com/office/drawing/2014/main" id="{90A70160-6655-42F3-8773-407D0140FC15}"/>
              </a:ext>
            </a:extLst>
          </p:cNvPr>
          <p:cNvSpPr/>
          <p:nvPr/>
        </p:nvSpPr>
        <p:spPr>
          <a:xfrm>
            <a:off x="274320" y="1828800"/>
            <a:ext cx="356616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x = input();</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if (x &gt; 42)</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  y = 1;</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else</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  y = x + 2;</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use(y);</a:t>
            </a:r>
          </a:p>
        </p:txBody>
      </p:sp>
      <p:sp>
        <p:nvSpPr>
          <p:cNvPr id="4" name="Полилиния: фигура 3">
            <a:extLst>
              <a:ext uri="{FF2B5EF4-FFF2-40B4-BE49-F238E27FC236}">
                <a16:creationId xmlns:a16="http://schemas.microsoft.com/office/drawing/2014/main" id="{AB6CF96B-E537-4EC4-A060-281FB9C30353}"/>
              </a:ext>
            </a:extLst>
          </p:cNvPr>
          <p:cNvSpPr/>
          <p:nvPr/>
        </p:nvSpPr>
        <p:spPr>
          <a:xfrm>
            <a:off x="4023360" y="3474720"/>
            <a:ext cx="731519" cy="64008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5" name="">
            <a:extLst>
              <a:ext uri="{FF2B5EF4-FFF2-40B4-BE49-F238E27FC236}">
                <a16:creationId xmlns:a16="http://schemas.microsoft.com/office/drawing/2014/main" id="{867CBA5A-36C9-4F18-B1EA-C54D9AD4112F}"/>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937760" y="1778400"/>
            <a:ext cx="4937760" cy="4988160"/>
          </a:xfrm>
          <a:prstGeom prst="rect">
            <a:avLst/>
          </a:prstGeom>
          <a:noFill/>
          <a:ln>
            <a:noFill/>
          </a:ln>
        </p:spPr>
      </p:pic>
      <p:sp>
        <p:nvSpPr>
          <p:cNvPr id="6" name="Номер слайда 5">
            <a:extLst>
              <a:ext uri="{FF2B5EF4-FFF2-40B4-BE49-F238E27FC236}">
                <a16:creationId xmlns:a16="http://schemas.microsoft.com/office/drawing/2014/main" id="{760FFF20-4858-4C2C-B534-CF54F0D0716A}"/>
              </a:ext>
            </a:extLst>
          </p:cNvPr>
          <p:cNvSpPr>
            <a:spLocks noGrp="1"/>
          </p:cNvSpPr>
          <p:nvPr>
            <p:ph type="sldNum" sz="quarter" idx="12"/>
          </p:nvPr>
        </p:nvSpPr>
        <p:spPr/>
        <p:txBody>
          <a:bodyPr/>
          <a:lstStyle/>
          <a:p>
            <a:pPr lvl="0"/>
            <a:fld id="{68F8BB4E-8157-42A7-A178-28A1B7158100}" type="slidenum">
              <a:rPr lang="en-US" smtClean="0"/>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D6F1D8-BE2E-49DF-8B9B-8F902DF3B277}"/>
              </a:ext>
            </a:extLst>
          </p:cNvPr>
          <p:cNvSpPr txBox="1"/>
          <p:nvPr/>
        </p:nvSpPr>
        <p:spPr>
          <a:xfrm>
            <a:off x="274320" y="1645920"/>
            <a:ext cx="9235440" cy="77364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LM Mono 12" pitchFamily="17"/>
                <a:ea typeface="Droid Sans Fallback" pitchFamily="2"/>
                <a:cs typeface="FreeSans" pitchFamily="2"/>
              </a:rPr>
              <a:t>$ gcc -O2 program.c -o program.x</a:t>
            </a:r>
          </a:p>
        </p:txBody>
      </p:sp>
      <p:sp>
        <p:nvSpPr>
          <p:cNvPr id="3" name="Полилиния: фигура 2">
            <a:extLst>
              <a:ext uri="{FF2B5EF4-FFF2-40B4-BE49-F238E27FC236}">
                <a16:creationId xmlns:a16="http://schemas.microsoft.com/office/drawing/2014/main" id="{DE7B5B75-81FA-4B68-A4A9-E2D6B5910EDF}"/>
              </a:ext>
            </a:extLst>
          </p:cNvPr>
          <p:cNvSpPr/>
          <p:nvPr/>
        </p:nvSpPr>
        <p:spPr>
          <a:xfrm>
            <a:off x="6675119" y="2743199"/>
            <a:ext cx="640080" cy="822960"/>
          </a:xfrm>
          <a:custGeom>
            <a:avLst>
              <a:gd name="f0" fmla="val 162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729FCF"/>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4" name="TextBox 3">
            <a:extLst>
              <a:ext uri="{FF2B5EF4-FFF2-40B4-BE49-F238E27FC236}">
                <a16:creationId xmlns:a16="http://schemas.microsoft.com/office/drawing/2014/main" id="{D0B36093-F092-45F4-8A6A-5734DE202156}"/>
              </a:ext>
            </a:extLst>
          </p:cNvPr>
          <p:cNvSpPr txBox="1"/>
          <p:nvPr/>
        </p:nvSpPr>
        <p:spPr>
          <a:xfrm>
            <a:off x="2377439" y="3657600"/>
            <a:ext cx="7680960" cy="813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4800" b="0" i="0" u="none" strike="noStrike" kern="1200" cap="none">
                <a:ln>
                  <a:noFill/>
                </a:ln>
                <a:latin typeface="Liberation Sans" pitchFamily="18"/>
                <a:ea typeface="Droid Sans Fallback" pitchFamily="2"/>
                <a:cs typeface="FreeSans" pitchFamily="2"/>
              </a:rPr>
              <a:t>Что при этом происходит?</a:t>
            </a:r>
          </a:p>
        </p:txBody>
      </p:sp>
      <p:pic>
        <p:nvPicPr>
          <p:cNvPr id="5" name="">
            <a:extLst>
              <a:ext uri="{FF2B5EF4-FFF2-40B4-BE49-F238E27FC236}">
                <a16:creationId xmlns:a16="http://schemas.microsoft.com/office/drawing/2014/main" id="{E31E5224-BE3C-437C-A39F-949B3F78D9D1}"/>
              </a:ext>
            </a:extLst>
          </p:cNvPr>
          <p:cNvPicPr>
            <a:picLocks noChangeAspect="1"/>
          </p:cNvPicPr>
          <p:nvPr/>
        </p:nvPicPr>
        <p:blipFill>
          <a:blip r:embed="rId3">
            <a:lum/>
            <a:alphaModFix/>
          </a:blip>
          <a:srcRect/>
          <a:stretch>
            <a:fillRect/>
          </a:stretch>
        </p:blipFill>
        <p:spPr>
          <a:xfrm>
            <a:off x="365760" y="4044239"/>
            <a:ext cx="2468880" cy="3088080"/>
          </a:xfrm>
          <a:prstGeom prst="rect">
            <a:avLst/>
          </a:prstGeom>
          <a:noFill/>
          <a:ln>
            <a:noFill/>
          </a:ln>
        </p:spPr>
      </p:pic>
      <p:sp>
        <p:nvSpPr>
          <p:cNvPr id="6" name="Заголовок 5">
            <a:extLst>
              <a:ext uri="{FF2B5EF4-FFF2-40B4-BE49-F238E27FC236}">
                <a16:creationId xmlns:a16="http://schemas.microsoft.com/office/drawing/2014/main" id="{6ED75ADD-481F-4C6A-BF22-6E7B8F0E7242}"/>
              </a:ext>
            </a:extLst>
          </p:cNvPr>
          <p:cNvSpPr txBox="1">
            <a:spLocks noGrp="1"/>
          </p:cNvSpPr>
          <p:nvPr>
            <p:ph type="title" idx="4294967295"/>
          </p:nvPr>
        </p:nvSpPr>
        <p:spPr>
          <a:xfrm>
            <a:off x="529560" y="202680"/>
            <a:ext cx="9071640" cy="768599"/>
          </a:xfrm>
        </p:spPr>
        <p:txBody>
          <a:bodyPr/>
          <a:lstStyle/>
          <a:p>
            <a:pPr lvl="0"/>
            <a:r>
              <a:rPr lang="en-US" sz="5400"/>
              <a:t>Системы компиляции</a:t>
            </a:r>
          </a:p>
        </p:txBody>
      </p:sp>
      <p:sp>
        <p:nvSpPr>
          <p:cNvPr id="9" name="Номер слайда 8">
            <a:extLst>
              <a:ext uri="{FF2B5EF4-FFF2-40B4-BE49-F238E27FC236}">
                <a16:creationId xmlns:a16="http://schemas.microsoft.com/office/drawing/2014/main" id="{56472BD4-95D6-45CA-AF6B-7DF1E7F2A190}"/>
              </a:ext>
            </a:extLst>
          </p:cNvPr>
          <p:cNvSpPr>
            <a:spLocks noGrp="1"/>
          </p:cNvSpPr>
          <p:nvPr>
            <p:ph type="sldNum" sz="quarter" idx="12"/>
          </p:nvPr>
        </p:nvSpPr>
        <p:spPr/>
        <p:txBody>
          <a:bodyPr/>
          <a:lstStyle/>
          <a:p>
            <a:pPr lvl="0"/>
            <a:fld id="{68F8BB4E-8157-42A7-A178-28A1B7158100}"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AB1D57-F033-43E1-A983-69D8BF881BA4}"/>
              </a:ext>
            </a:extLst>
          </p:cNvPr>
          <p:cNvSpPr txBox="1">
            <a:spLocks noGrp="1"/>
          </p:cNvSpPr>
          <p:nvPr>
            <p:ph type="title" idx="4294967295"/>
          </p:nvPr>
        </p:nvSpPr>
        <p:spPr/>
        <p:txBody>
          <a:bodyPr vert="horz"/>
          <a:lstStyle/>
          <a:p>
            <a:pPr lvl="0" rtl="0"/>
            <a:r>
              <a:rPr lang="en-US"/>
              <a:t>GCC: как получить дампы IR?</a:t>
            </a:r>
          </a:p>
        </p:txBody>
      </p:sp>
      <p:sp>
        <p:nvSpPr>
          <p:cNvPr id="3" name="Текст 2">
            <a:extLst>
              <a:ext uri="{FF2B5EF4-FFF2-40B4-BE49-F238E27FC236}">
                <a16:creationId xmlns:a16="http://schemas.microsoft.com/office/drawing/2014/main" id="{8CDCC406-34AB-4E9F-96B0-52C9CD876025}"/>
              </a:ext>
            </a:extLst>
          </p:cNvPr>
          <p:cNvSpPr txBox="1">
            <a:spLocks noGrp="1"/>
          </p:cNvSpPr>
          <p:nvPr>
            <p:ph type="body" idx="4294967295"/>
          </p:nvPr>
        </p:nvSpPr>
        <p:spPr>
          <a:xfrm>
            <a:off x="640080" y="1769040"/>
            <a:ext cx="9071640" cy="4384440"/>
          </a:xfrm>
        </p:spPr>
        <p:txBody>
          <a:bodyPr vert="horz"/>
          <a:lstStyle/>
          <a:p>
            <a:pPr lvl="0" rtl="0">
              <a:buSzPct val="45000"/>
            </a:pPr>
            <a:r>
              <a:rPr lang="en-US" sz="3600">
                <a:latin typeface="Consolas" panose="020B0609020204030204" pitchFamily="49" charset="0"/>
              </a:rPr>
              <a:t>-fdump-tree-all-&lt;options&gt;</a:t>
            </a:r>
          </a:p>
          <a:p>
            <a:pPr lvl="0" rtl="0">
              <a:buSzPct val="45000"/>
            </a:pPr>
            <a:r>
              <a:rPr lang="en-US" sz="3600">
                <a:latin typeface="Consolas" panose="020B0609020204030204" pitchFamily="49" charset="0"/>
              </a:rPr>
              <a:t>-fdump-rtl-all-&lt;options&gt;</a:t>
            </a:r>
          </a:p>
          <a:p>
            <a:pPr lvl="0" rtl="0">
              <a:buSzPct val="45000"/>
            </a:pPr>
            <a:r>
              <a:rPr lang="en-US" sz="3600"/>
              <a:t>Можно получать графические дампы, если передать </a:t>
            </a:r>
            <a:r>
              <a:rPr lang="en-US" sz="3600">
                <a:latin typeface="Consolas" panose="020B0609020204030204" pitchFamily="49" charset="0"/>
              </a:rPr>
              <a:t>&lt;options&gt; == graph</a:t>
            </a:r>
          </a:p>
        </p:txBody>
      </p:sp>
      <p:pic>
        <p:nvPicPr>
          <p:cNvPr id="4" name="">
            <a:extLst>
              <a:ext uri="{FF2B5EF4-FFF2-40B4-BE49-F238E27FC236}">
                <a16:creationId xmlns:a16="http://schemas.microsoft.com/office/drawing/2014/main" id="{7DC13DBF-5828-4064-ADA2-39F39D1F8CE9}"/>
              </a:ext>
            </a:extLst>
          </p:cNvPr>
          <p:cNvPicPr>
            <a:picLocks noChangeAspect="1"/>
          </p:cNvPicPr>
          <p:nvPr/>
        </p:nvPicPr>
        <p:blipFill>
          <a:blip r:embed="rId3">
            <a:lum/>
            <a:alphaModFix/>
          </a:blip>
          <a:srcRect/>
          <a:stretch>
            <a:fillRect/>
          </a:stretch>
        </p:blipFill>
        <p:spPr>
          <a:xfrm>
            <a:off x="365760" y="4800600"/>
            <a:ext cx="2176200" cy="1965960"/>
          </a:xfrm>
          <a:prstGeom prst="rect">
            <a:avLst/>
          </a:prstGeom>
          <a:noFill/>
          <a:ln>
            <a:noFill/>
          </a:ln>
        </p:spPr>
      </p:pic>
      <p:sp>
        <p:nvSpPr>
          <p:cNvPr id="5" name="Полилиния: фигура 4">
            <a:extLst>
              <a:ext uri="{FF2B5EF4-FFF2-40B4-BE49-F238E27FC236}">
                <a16:creationId xmlns:a16="http://schemas.microsoft.com/office/drawing/2014/main" id="{97F68A76-AFEB-4776-95EF-34026864DE27}"/>
              </a:ext>
            </a:extLst>
          </p:cNvPr>
          <p:cNvSpPr/>
          <p:nvPr/>
        </p:nvSpPr>
        <p:spPr>
          <a:xfrm>
            <a:off x="3383280" y="4663440"/>
            <a:ext cx="6492240" cy="1554479"/>
          </a:xfrm>
          <a:custGeom>
            <a:avLst>
              <a:gd name="f0" fmla="val -4354"/>
              <a:gd name="f1" fmla="val 21775"/>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За полезными опциями всегда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можно заглянуть сюда:</a:t>
            </a:r>
            <a:br>
              <a:rPr lang="en-US" sz="18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solidFill>
                  <a:srgbClr val="0000FF"/>
                </a:solidFill>
                <a:latin typeface="Liberation Sans" pitchFamily="18"/>
                <a:ea typeface="Droid Sans Fallback" pitchFamily="2"/>
                <a:cs typeface="FreeSans" pitchFamily="2"/>
              </a:rPr>
              <a:t>https://gcc.gnu.org/onlinedocs/gcc/</a:t>
            </a:r>
          </a:p>
        </p:txBody>
      </p:sp>
      <p:sp>
        <p:nvSpPr>
          <p:cNvPr id="6" name="Номер слайда 5">
            <a:extLst>
              <a:ext uri="{FF2B5EF4-FFF2-40B4-BE49-F238E27FC236}">
                <a16:creationId xmlns:a16="http://schemas.microsoft.com/office/drawing/2014/main" id="{777067CF-78B7-4B71-A717-D181CD5E718A}"/>
              </a:ext>
            </a:extLst>
          </p:cNvPr>
          <p:cNvSpPr>
            <a:spLocks noGrp="1"/>
          </p:cNvSpPr>
          <p:nvPr>
            <p:ph type="sldNum" sz="quarter" idx="12"/>
          </p:nvPr>
        </p:nvSpPr>
        <p:spPr/>
        <p:txBody>
          <a:bodyPr/>
          <a:lstStyle/>
          <a:p>
            <a:pPr lvl="0"/>
            <a:fld id="{68F8BB4E-8157-42A7-A178-28A1B7158100}"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59A9F-08E6-47EF-93A2-6F0D83AE5F2D}"/>
              </a:ext>
            </a:extLst>
          </p:cNvPr>
          <p:cNvSpPr txBox="1">
            <a:spLocks noGrp="1"/>
          </p:cNvSpPr>
          <p:nvPr>
            <p:ph type="title" idx="4294967295"/>
          </p:nvPr>
        </p:nvSpPr>
        <p:spPr>
          <a:xfrm>
            <a:off x="503999" y="162360"/>
            <a:ext cx="9071640" cy="1262160"/>
          </a:xfrm>
        </p:spPr>
        <p:txBody>
          <a:bodyPr vert="horz">
            <a:spAutoFit/>
          </a:bodyPr>
          <a:lstStyle/>
          <a:p>
            <a:pPr lvl="0" rtl="0"/>
            <a:r>
              <a:rPr lang="en-US" sz="4800"/>
              <a:t>GCC: как читать gimple дампы</a:t>
            </a:r>
          </a:p>
        </p:txBody>
      </p:sp>
      <p:sp>
        <p:nvSpPr>
          <p:cNvPr id="3" name="Полилиния: фигура 2">
            <a:extLst>
              <a:ext uri="{FF2B5EF4-FFF2-40B4-BE49-F238E27FC236}">
                <a16:creationId xmlns:a16="http://schemas.microsoft.com/office/drawing/2014/main" id="{389D52D2-CEAE-492D-83F4-54CA3BB65241}"/>
              </a:ext>
            </a:extLst>
          </p:cNvPr>
          <p:cNvSpPr/>
          <p:nvPr/>
        </p:nvSpPr>
        <p:spPr>
          <a:xfrm>
            <a:off x="274320" y="1645920"/>
            <a:ext cx="3657600" cy="27431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if (x &lt; 2)</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return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x * fact (x-1);</a:t>
            </a:r>
          </a:p>
        </p:txBody>
      </p:sp>
      <p:sp>
        <p:nvSpPr>
          <p:cNvPr id="4" name="Полилиния: фигура 3">
            <a:extLst>
              <a:ext uri="{FF2B5EF4-FFF2-40B4-BE49-F238E27FC236}">
                <a16:creationId xmlns:a16="http://schemas.microsoft.com/office/drawing/2014/main" id="{528FCC68-3374-4744-8A48-3B981A2A8AF3}"/>
              </a:ext>
            </a:extLst>
          </p:cNvPr>
          <p:cNvSpPr/>
          <p:nvPr/>
        </p:nvSpPr>
        <p:spPr>
          <a:xfrm>
            <a:off x="4169520" y="2743199"/>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9B9C457A-2437-4F41-BF5E-0F36A57DA173}"/>
              </a:ext>
            </a:extLst>
          </p:cNvPr>
          <p:cNvSpPr/>
          <p:nvPr/>
        </p:nvSpPr>
        <p:spPr>
          <a:xfrm>
            <a:off x="4846320" y="1645920"/>
            <a:ext cx="4937760" cy="55778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&lt;bb 3&gt;: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_3 = 1;</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goto &lt;bb 5&gt; (&lt;L2&gt;);</a:t>
            </a:r>
          </a:p>
          <a:p>
            <a:pPr marL="0" marR="0" lvl="0" indent="0" algn="l"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&lt;bb 4&gt;: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_4 = x_2(D) + 4294967295;</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_5 = fact (_4);</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_6 = _5 * x_2(D);</a:t>
            </a:r>
          </a:p>
          <a:p>
            <a:pPr marL="0" marR="0" lvl="0" indent="0" algn="l"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&lt;bb 5&gt;: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a:t>
            </a:r>
            <a:r>
              <a:rPr lang="en-US" sz="2200" b="1" i="0" u="none" strike="noStrike" kern="1200" cap="none">
                <a:ln>
                  <a:noFill/>
                </a:ln>
                <a:latin typeface="Consolas" panose="020B0609020204030204" pitchFamily="49" charset="0"/>
                <a:ea typeface="Droid Sans Fallback" pitchFamily="2"/>
                <a:cs typeface="FreeSans" pitchFamily="2"/>
              </a:rPr>
              <a:t># _1 = PHI &lt;_3(3), _6(4)&gt;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&lt;L2&gt;: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return _1;</a:t>
            </a:r>
          </a:p>
        </p:txBody>
      </p:sp>
      <p:pic>
        <p:nvPicPr>
          <p:cNvPr id="6" name="">
            <a:extLst>
              <a:ext uri="{FF2B5EF4-FFF2-40B4-BE49-F238E27FC236}">
                <a16:creationId xmlns:a16="http://schemas.microsoft.com/office/drawing/2014/main" id="{86CCAC43-F498-4ED6-A489-9A01AC18E32D}"/>
              </a:ext>
            </a:extLst>
          </p:cNvPr>
          <p:cNvPicPr>
            <a:picLocks noChangeAspect="1"/>
          </p:cNvPicPr>
          <p:nvPr/>
        </p:nvPicPr>
        <p:blipFill>
          <a:blip r:embed="rId3">
            <a:lum/>
            <a:alphaModFix/>
          </a:blip>
          <a:srcRect/>
          <a:stretch>
            <a:fillRect/>
          </a:stretch>
        </p:blipFill>
        <p:spPr>
          <a:xfrm>
            <a:off x="822960" y="4572000"/>
            <a:ext cx="2889360" cy="2889360"/>
          </a:xfrm>
          <a:prstGeom prst="rect">
            <a:avLst/>
          </a:prstGeom>
          <a:noFill/>
          <a:ln>
            <a:noFill/>
          </a:ln>
        </p:spPr>
      </p:pic>
      <p:sp>
        <p:nvSpPr>
          <p:cNvPr id="7" name="Номер слайда 6">
            <a:extLst>
              <a:ext uri="{FF2B5EF4-FFF2-40B4-BE49-F238E27FC236}">
                <a16:creationId xmlns:a16="http://schemas.microsoft.com/office/drawing/2014/main" id="{3D1D8D71-BD52-410A-857B-3CB3574B321E}"/>
              </a:ext>
            </a:extLst>
          </p:cNvPr>
          <p:cNvSpPr>
            <a:spLocks noGrp="1"/>
          </p:cNvSpPr>
          <p:nvPr>
            <p:ph type="sldNum" sz="quarter" idx="12"/>
          </p:nvPr>
        </p:nvSpPr>
        <p:spPr/>
        <p:txBody>
          <a:bodyPr/>
          <a:lstStyle/>
          <a:p>
            <a:pPr lvl="0"/>
            <a:fld id="{68F8BB4E-8157-42A7-A178-28A1B7158100}"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28E6C8-B4F1-4610-AF42-23CE6B978C8E}"/>
              </a:ext>
            </a:extLst>
          </p:cNvPr>
          <p:cNvSpPr txBox="1">
            <a:spLocks noGrp="1"/>
          </p:cNvSpPr>
          <p:nvPr>
            <p:ph type="title" idx="4294967295"/>
          </p:nvPr>
        </p:nvSpPr>
        <p:spPr>
          <a:xfrm>
            <a:off x="182880" y="274320"/>
            <a:ext cx="9784080" cy="822960"/>
          </a:xfrm>
        </p:spPr>
        <p:txBody>
          <a:bodyPr vert="horz"/>
          <a:lstStyle/>
          <a:p>
            <a:pPr lvl="0" rtl="0"/>
            <a:r>
              <a:rPr lang="en-US"/>
              <a:t>Перевод в SSA форму</a:t>
            </a:r>
          </a:p>
        </p:txBody>
      </p:sp>
      <p:pic>
        <p:nvPicPr>
          <p:cNvPr id="3" name="">
            <a:extLst>
              <a:ext uri="{FF2B5EF4-FFF2-40B4-BE49-F238E27FC236}">
                <a16:creationId xmlns:a16="http://schemas.microsoft.com/office/drawing/2014/main" id="{64C95F42-93D2-4172-8ABE-1A0DB4085089}"/>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974480" y="1463039"/>
            <a:ext cx="4169520" cy="5724000"/>
          </a:xfrm>
          <a:prstGeom prst="rect">
            <a:avLst/>
          </a:prstGeom>
          <a:noFill/>
          <a:ln>
            <a:noFill/>
          </a:ln>
        </p:spPr>
      </p:pic>
      <p:sp>
        <p:nvSpPr>
          <p:cNvPr id="4" name="Полилиния: фигура 3">
            <a:extLst>
              <a:ext uri="{FF2B5EF4-FFF2-40B4-BE49-F238E27FC236}">
                <a16:creationId xmlns:a16="http://schemas.microsoft.com/office/drawing/2014/main" id="{1D8E072E-742B-4CFA-BBFA-10C31A52B44F}"/>
              </a:ext>
            </a:extLst>
          </p:cNvPr>
          <p:cNvSpPr/>
          <p:nvPr/>
        </p:nvSpPr>
        <p:spPr>
          <a:xfrm>
            <a:off x="274680" y="2012040"/>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F234FC15-4D8E-41CA-9E8F-91FE259C4A91}"/>
              </a:ext>
            </a:extLst>
          </p:cNvPr>
          <p:cNvSpPr/>
          <p:nvPr/>
        </p:nvSpPr>
        <p:spPr>
          <a:xfrm>
            <a:off x="4443840" y="3840479"/>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147C35C2-B913-4534-A59F-DDD016CC9DB9}"/>
              </a:ext>
            </a:extLst>
          </p:cNvPr>
          <p:cNvSpPr>
            <a:spLocks noGrp="1"/>
          </p:cNvSpPr>
          <p:nvPr>
            <p:ph type="sldNum" sz="quarter" idx="12"/>
          </p:nvPr>
        </p:nvSpPr>
        <p:spPr/>
        <p:txBody>
          <a:bodyPr/>
          <a:lstStyle/>
          <a:p>
            <a:pPr lvl="0"/>
            <a:fld id="{68F8BB4E-8157-42A7-A178-28A1B7158100}"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826525-921F-4C72-BC93-420623D55D4E}"/>
              </a:ext>
            </a:extLst>
          </p:cNvPr>
          <p:cNvSpPr txBox="1">
            <a:spLocks noGrp="1"/>
          </p:cNvSpPr>
          <p:nvPr>
            <p:ph type="title" idx="4294967295"/>
          </p:nvPr>
        </p:nvSpPr>
        <p:spPr>
          <a:xfrm>
            <a:off x="182880" y="91440"/>
            <a:ext cx="9692640" cy="1262160"/>
          </a:xfrm>
        </p:spPr>
        <p:txBody>
          <a:bodyPr vert="horz">
            <a:spAutoFit/>
          </a:bodyPr>
          <a:lstStyle/>
          <a:p>
            <a:pPr lvl="0" rtl="0"/>
            <a:r>
              <a:rPr lang="en-US" sz="4000"/>
              <a:t>Машинно-независимые преобразования</a:t>
            </a:r>
          </a:p>
        </p:txBody>
      </p:sp>
      <p:pic>
        <p:nvPicPr>
          <p:cNvPr id="3" name="">
            <a:extLst>
              <a:ext uri="{FF2B5EF4-FFF2-40B4-BE49-F238E27FC236}">
                <a16:creationId xmlns:a16="http://schemas.microsoft.com/office/drawing/2014/main" id="{DBF49C4A-818F-4321-A571-EA6154827DF6}"/>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3576600" y="1463039"/>
            <a:ext cx="6298920" cy="5333760"/>
          </a:xfrm>
          <a:prstGeom prst="rect">
            <a:avLst/>
          </a:prstGeom>
          <a:noFill/>
          <a:ln>
            <a:noFill/>
          </a:ln>
        </p:spPr>
      </p:pic>
      <p:sp>
        <p:nvSpPr>
          <p:cNvPr id="4" name="Полилиния: фигура 3">
            <a:extLst>
              <a:ext uri="{FF2B5EF4-FFF2-40B4-BE49-F238E27FC236}">
                <a16:creationId xmlns:a16="http://schemas.microsoft.com/office/drawing/2014/main" id="{307D3283-F87E-4BE2-A842-E8DCE9304C9B}"/>
              </a:ext>
            </a:extLst>
          </p:cNvPr>
          <p:cNvSpPr/>
          <p:nvPr/>
        </p:nvSpPr>
        <p:spPr>
          <a:xfrm>
            <a:off x="275040" y="2012400"/>
            <a:ext cx="3301560" cy="4388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041DE216-7F71-43CA-8D0D-ACC502C5A495}"/>
              </a:ext>
            </a:extLst>
          </p:cNvPr>
          <p:cNvSpPr/>
          <p:nvPr/>
        </p:nvSpPr>
        <p:spPr>
          <a:xfrm>
            <a:off x="3768034" y="3676031"/>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92678545-9092-4B00-8E8B-411546A30EAC}"/>
              </a:ext>
            </a:extLst>
          </p:cNvPr>
          <p:cNvSpPr>
            <a:spLocks noGrp="1"/>
          </p:cNvSpPr>
          <p:nvPr>
            <p:ph type="sldNum" sz="quarter" idx="12"/>
          </p:nvPr>
        </p:nvSpPr>
        <p:spPr/>
        <p:txBody>
          <a:bodyPr/>
          <a:lstStyle/>
          <a:p>
            <a:pPr lvl="0"/>
            <a:fld id="{68F8BB4E-8157-42A7-A178-28A1B7158100}"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EF720A-CD41-4B3E-839A-EB469B43BCA4}"/>
              </a:ext>
            </a:extLst>
          </p:cNvPr>
          <p:cNvSpPr txBox="1">
            <a:spLocks noGrp="1"/>
          </p:cNvSpPr>
          <p:nvPr>
            <p:ph type="title" idx="4294967295"/>
          </p:nvPr>
        </p:nvSpPr>
        <p:spPr>
          <a:xfrm>
            <a:off x="457200" y="182880"/>
            <a:ext cx="9071640" cy="1262160"/>
          </a:xfrm>
        </p:spPr>
        <p:txBody>
          <a:bodyPr vert="horz">
            <a:spAutoFit/>
          </a:bodyPr>
          <a:lstStyle/>
          <a:p>
            <a:pPr lvl="0" rtl="0"/>
            <a:r>
              <a:rPr lang="en-US"/>
              <a:t>GCC: как читать RTL дампы</a:t>
            </a:r>
          </a:p>
        </p:txBody>
      </p:sp>
      <p:sp>
        <p:nvSpPr>
          <p:cNvPr id="3" name="Полилиния: фигура 2">
            <a:extLst>
              <a:ext uri="{FF2B5EF4-FFF2-40B4-BE49-F238E27FC236}">
                <a16:creationId xmlns:a16="http://schemas.microsoft.com/office/drawing/2014/main" id="{76CDB25E-7A72-4D8F-A7F7-06C3885747AF}"/>
              </a:ext>
            </a:extLst>
          </p:cNvPr>
          <p:cNvSpPr/>
          <p:nvPr/>
        </p:nvSpPr>
        <p:spPr>
          <a:xfrm>
            <a:off x="822960" y="1645920"/>
            <a:ext cx="4480560" cy="12801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_6 = x_7 + 4294967295</a:t>
            </a:r>
          </a:p>
        </p:txBody>
      </p:sp>
      <p:sp>
        <p:nvSpPr>
          <p:cNvPr id="4" name="Полилиния: фигура 3">
            <a:extLst>
              <a:ext uri="{FF2B5EF4-FFF2-40B4-BE49-F238E27FC236}">
                <a16:creationId xmlns:a16="http://schemas.microsoft.com/office/drawing/2014/main" id="{91A19F36-3170-4CD9-8FB6-FD271B7CF2EC}"/>
              </a:ext>
            </a:extLst>
          </p:cNvPr>
          <p:cNvSpPr/>
          <p:nvPr/>
        </p:nvSpPr>
        <p:spPr>
          <a:xfrm rot="5377200">
            <a:off x="2585668" y="3083715"/>
            <a:ext cx="585360" cy="640080"/>
          </a:xfrm>
          <a:custGeom>
            <a:avLst>
              <a:gd name="f0" fmla="val 9651"/>
              <a:gd name="f1" fmla="val 5148"/>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F0BBCE98-57BA-4D53-9A95-34256C8D917A}"/>
              </a:ext>
            </a:extLst>
          </p:cNvPr>
          <p:cNvSpPr/>
          <p:nvPr/>
        </p:nvSpPr>
        <p:spPr>
          <a:xfrm>
            <a:off x="365760" y="3840479"/>
            <a:ext cx="9235440" cy="3200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r>
              <a:rPr lang="en-US" sz="2400" b="1" i="0" u="none" strike="noStrike" kern="1200" cap="none">
                <a:ln>
                  <a:noFill/>
                </a:ln>
                <a:latin typeface="Consolas" panose="020B0609020204030204" pitchFamily="49" charset="0"/>
                <a:ea typeface="Droid Sans Fallback" pitchFamily="2"/>
                <a:cs typeface="FreeSans" pitchFamily="2"/>
              </a:rPr>
              <a:t>insn</a:t>
            </a:r>
            <a:r>
              <a:rPr lang="en-US" sz="2400" b="0" i="0" u="none" strike="noStrike" kern="1200" cap="none">
                <a:ln>
                  <a:noFill/>
                </a:ln>
                <a:latin typeface="Consolas" panose="020B0609020204030204" pitchFamily="49" charset="0"/>
                <a:ea typeface="Droid Sans Fallback" pitchFamily="2"/>
                <a:cs typeface="FreeSans" pitchFamily="2"/>
              </a:rPr>
              <a:t> 14 13 0 (</a:t>
            </a:r>
            <a:r>
              <a:rPr lang="en-US" sz="2400" b="1" i="0" u="none" strike="noStrike" kern="1200" cap="none">
                <a:ln>
                  <a:noFill/>
                </a:ln>
                <a:latin typeface="Consolas" panose="020B0609020204030204" pitchFamily="49" charset="0"/>
                <a:ea typeface="Droid Sans Fallback" pitchFamily="2"/>
                <a:cs typeface="FreeSans" pitchFamily="2"/>
              </a:rPr>
              <a:t>parallel</a:t>
            </a: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set</a:t>
            </a: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reg</a:t>
            </a:r>
            <a:r>
              <a:rPr lang="en-US" sz="2400" b="0" i="0" u="none" strike="noStrike" kern="1200" cap="none">
                <a:ln>
                  <a:noFill/>
                </a:ln>
                <a:latin typeface="Consolas" panose="020B0609020204030204" pitchFamily="49" charset="0"/>
                <a:ea typeface="Droid Sans Fallback" pitchFamily="2"/>
                <a:cs typeface="FreeSans" pitchFamily="2"/>
              </a:rPr>
              <a:t>:SI 89 [ _6 ])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plus</a:t>
            </a:r>
            <a:r>
              <a:rPr lang="en-US" sz="2400" b="0" i="0" u="none" strike="noStrike" kern="1200" cap="none">
                <a:ln>
                  <a:noFill/>
                </a:ln>
                <a:latin typeface="Consolas" panose="020B0609020204030204" pitchFamily="49" charset="0"/>
                <a:ea typeface="Droid Sans Fallback" pitchFamily="2"/>
                <a:cs typeface="FreeSans" pitchFamily="2"/>
              </a:rPr>
              <a:t>:SI (reg/v:SI 91 [ x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const_int</a:t>
            </a:r>
            <a:r>
              <a:rPr lang="en-US" sz="2400" b="0" i="0" u="none" strike="noStrike" kern="1200" cap="none">
                <a:ln>
                  <a:noFill/>
                </a:ln>
                <a:latin typeface="Consolas" panose="020B0609020204030204" pitchFamily="49" charset="0"/>
                <a:ea typeface="Droid Sans Fallback" pitchFamily="2"/>
                <a:cs typeface="FreeSans" pitchFamily="2"/>
              </a:rPr>
              <a:t> -1 [0xffffffff])))</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clobber</a:t>
            </a: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reg</a:t>
            </a:r>
            <a:r>
              <a:rPr lang="en-US" sz="2400" b="0" i="0" u="none" strike="noStrike" kern="1200" cap="none">
                <a:ln>
                  <a:noFill/>
                </a:ln>
                <a:latin typeface="Consolas" panose="020B0609020204030204" pitchFamily="49" charset="0"/>
                <a:ea typeface="Droid Sans Fallback" pitchFamily="2"/>
                <a:cs typeface="FreeSans" pitchFamily="2"/>
              </a:rPr>
              <a:t>:CC 17 flags))</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 fact.c:7 -1</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(nil))</a:t>
            </a:r>
          </a:p>
        </p:txBody>
      </p:sp>
      <p:pic>
        <p:nvPicPr>
          <p:cNvPr id="6" name="">
            <a:extLst>
              <a:ext uri="{FF2B5EF4-FFF2-40B4-BE49-F238E27FC236}">
                <a16:creationId xmlns:a16="http://schemas.microsoft.com/office/drawing/2014/main" id="{0ADEA197-16FB-4A85-B457-1C0FD8AEE806}"/>
              </a:ext>
            </a:extLst>
          </p:cNvPr>
          <p:cNvPicPr>
            <a:picLocks noChangeAspect="1"/>
          </p:cNvPicPr>
          <p:nvPr/>
        </p:nvPicPr>
        <p:blipFill>
          <a:blip r:embed="rId3">
            <a:lum/>
            <a:alphaModFix/>
          </a:blip>
          <a:srcRect/>
          <a:stretch>
            <a:fillRect/>
          </a:stretch>
        </p:blipFill>
        <p:spPr>
          <a:xfrm>
            <a:off x="6217919" y="1389960"/>
            <a:ext cx="2249280" cy="2194560"/>
          </a:xfrm>
          <a:prstGeom prst="rect">
            <a:avLst/>
          </a:prstGeom>
          <a:noFill/>
          <a:ln>
            <a:noFill/>
          </a:ln>
        </p:spPr>
      </p:pic>
      <p:sp>
        <p:nvSpPr>
          <p:cNvPr id="7" name="Номер слайда 6">
            <a:extLst>
              <a:ext uri="{FF2B5EF4-FFF2-40B4-BE49-F238E27FC236}">
                <a16:creationId xmlns:a16="http://schemas.microsoft.com/office/drawing/2014/main" id="{BD88E34B-6B44-4F72-A780-1F242434C6B3}"/>
              </a:ext>
            </a:extLst>
          </p:cNvPr>
          <p:cNvSpPr>
            <a:spLocks noGrp="1"/>
          </p:cNvSpPr>
          <p:nvPr>
            <p:ph type="sldNum" sz="quarter" idx="12"/>
          </p:nvPr>
        </p:nvSpPr>
        <p:spPr/>
        <p:txBody>
          <a:bodyPr/>
          <a:lstStyle/>
          <a:p>
            <a:pPr lvl="0"/>
            <a:fld id="{68F8BB4E-8157-42A7-A178-28A1B7158100}"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B01593-CB0A-44B5-AF4C-056C986910B7}"/>
              </a:ext>
            </a:extLst>
          </p:cNvPr>
          <p:cNvSpPr txBox="1">
            <a:spLocks noGrp="1"/>
          </p:cNvSpPr>
          <p:nvPr>
            <p:ph type="title" idx="4294967295"/>
          </p:nvPr>
        </p:nvSpPr>
        <p:spPr>
          <a:xfrm>
            <a:off x="457200" y="109440"/>
            <a:ext cx="9071640" cy="1262160"/>
          </a:xfrm>
        </p:spPr>
        <p:txBody>
          <a:bodyPr vert="horz"/>
          <a:lstStyle/>
          <a:p>
            <a:pPr lvl="0" rtl="0"/>
            <a:r>
              <a:rPr lang="en-US"/>
              <a:t>RTL с виртуальными регистрами</a:t>
            </a:r>
          </a:p>
        </p:txBody>
      </p:sp>
      <p:pic>
        <p:nvPicPr>
          <p:cNvPr id="3" name="">
            <a:extLst>
              <a:ext uri="{FF2B5EF4-FFF2-40B4-BE49-F238E27FC236}">
                <a16:creationId xmlns:a16="http://schemas.microsoft.com/office/drawing/2014/main" id="{F8FA3296-91AC-4C88-84F5-A3AC44B521C5}"/>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341977" y="1172422"/>
            <a:ext cx="5120639" cy="6245280"/>
          </a:xfrm>
          <a:prstGeom prst="rect">
            <a:avLst/>
          </a:prstGeom>
          <a:noFill/>
          <a:ln>
            <a:noFill/>
          </a:ln>
        </p:spPr>
      </p:pic>
      <p:sp>
        <p:nvSpPr>
          <p:cNvPr id="4" name="Полилиния: фигура 3">
            <a:extLst>
              <a:ext uri="{FF2B5EF4-FFF2-40B4-BE49-F238E27FC236}">
                <a16:creationId xmlns:a16="http://schemas.microsoft.com/office/drawing/2014/main" id="{2CD12605-CA37-4B4C-A7F9-48098216E733}"/>
              </a:ext>
            </a:extLst>
          </p:cNvPr>
          <p:cNvSpPr/>
          <p:nvPr/>
        </p:nvSpPr>
        <p:spPr>
          <a:xfrm>
            <a:off x="275040" y="2012400"/>
            <a:ext cx="3638592"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121ADE6C-7F99-4450-97EC-B0842E665ACD}"/>
              </a:ext>
            </a:extLst>
          </p:cNvPr>
          <p:cNvSpPr/>
          <p:nvPr/>
        </p:nvSpPr>
        <p:spPr>
          <a:xfrm>
            <a:off x="4049297"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EC0336C5-F978-49CF-8D99-1C5F8C1ED704}"/>
              </a:ext>
            </a:extLst>
          </p:cNvPr>
          <p:cNvSpPr>
            <a:spLocks noGrp="1"/>
          </p:cNvSpPr>
          <p:nvPr>
            <p:ph type="sldNum" sz="quarter" idx="12"/>
          </p:nvPr>
        </p:nvSpPr>
        <p:spPr>
          <a:xfrm>
            <a:off x="2692032" y="7275729"/>
            <a:ext cx="2348280" cy="283946"/>
          </a:xfrm>
        </p:spPr>
        <p:txBody>
          <a:bodyPr/>
          <a:lstStyle/>
          <a:p>
            <a:pPr lvl="0"/>
            <a:fld id="{68F8BB4E-8157-42A7-A178-28A1B7158100}"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ADFC61-45A6-4151-BE56-8C2EEB3AD2A1}"/>
              </a:ext>
            </a:extLst>
          </p:cNvPr>
          <p:cNvSpPr txBox="1">
            <a:spLocks noGrp="1"/>
          </p:cNvSpPr>
          <p:nvPr>
            <p:ph type="title" idx="4294967295"/>
          </p:nvPr>
        </p:nvSpPr>
        <p:spPr>
          <a:xfrm>
            <a:off x="457200" y="109440"/>
            <a:ext cx="9071640" cy="1262160"/>
          </a:xfrm>
        </p:spPr>
        <p:txBody>
          <a:bodyPr vert="horz"/>
          <a:lstStyle/>
          <a:p>
            <a:pPr lvl="0" rtl="0"/>
            <a:r>
              <a:rPr lang="en-US"/>
              <a:t>RTL с физическими регистрами</a:t>
            </a:r>
          </a:p>
        </p:txBody>
      </p:sp>
      <p:pic>
        <p:nvPicPr>
          <p:cNvPr id="3" name="">
            <a:extLst>
              <a:ext uri="{FF2B5EF4-FFF2-40B4-BE49-F238E27FC236}">
                <a16:creationId xmlns:a16="http://schemas.microsoft.com/office/drawing/2014/main" id="{884AB5EC-30C0-4A02-92A4-4902C208FF83}"/>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5010840" y="1097280"/>
            <a:ext cx="4316040" cy="6400799"/>
          </a:xfrm>
          <a:prstGeom prst="rect">
            <a:avLst/>
          </a:prstGeom>
          <a:noFill/>
          <a:ln>
            <a:noFill/>
          </a:ln>
        </p:spPr>
      </p:pic>
      <p:sp>
        <p:nvSpPr>
          <p:cNvPr id="4" name="Полилиния: фигура 3">
            <a:extLst>
              <a:ext uri="{FF2B5EF4-FFF2-40B4-BE49-F238E27FC236}">
                <a16:creationId xmlns:a16="http://schemas.microsoft.com/office/drawing/2014/main" id="{2F844F08-0871-4AA9-8D96-B419D9984929}"/>
              </a:ext>
            </a:extLst>
          </p:cNvPr>
          <p:cNvSpPr/>
          <p:nvPr/>
        </p:nvSpPr>
        <p:spPr>
          <a:xfrm>
            <a:off x="275040" y="2012400"/>
            <a:ext cx="3931920" cy="4388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7290ABC5-FA2D-405A-9849-667F68D1EBBB}"/>
              </a:ext>
            </a:extLst>
          </p:cNvPr>
          <p:cNvSpPr/>
          <p:nvPr/>
        </p:nvSpPr>
        <p:spPr>
          <a:xfrm>
            <a:off x="4389480"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FF7DEA4C-F831-4C9A-9685-E29AD413EA43}"/>
              </a:ext>
            </a:extLst>
          </p:cNvPr>
          <p:cNvSpPr>
            <a:spLocks noGrp="1"/>
          </p:cNvSpPr>
          <p:nvPr>
            <p:ph type="sldNum" sz="quarter" idx="12"/>
          </p:nvPr>
        </p:nvSpPr>
        <p:spPr/>
        <p:txBody>
          <a:bodyPr/>
          <a:lstStyle/>
          <a:p>
            <a:pPr lvl="0"/>
            <a:fld id="{68F8BB4E-8157-42A7-A178-28A1B7158100}"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AD1831-513A-4E31-AEDA-5C89CE8E3530}"/>
              </a:ext>
            </a:extLst>
          </p:cNvPr>
          <p:cNvSpPr txBox="1">
            <a:spLocks noGrp="1"/>
          </p:cNvSpPr>
          <p:nvPr>
            <p:ph type="title" idx="4294967295"/>
          </p:nvPr>
        </p:nvSpPr>
        <p:spPr>
          <a:xfrm>
            <a:off x="0" y="90360"/>
            <a:ext cx="9966960" cy="568800"/>
          </a:xfrm>
        </p:spPr>
        <p:txBody>
          <a:bodyPr vert="horz"/>
          <a:lstStyle/>
          <a:p>
            <a:pPr lvl="0" rtl="0"/>
            <a:r>
              <a:rPr lang="en-US" sz="4000"/>
              <a:t>Машинно-зависимые преобразования</a:t>
            </a:r>
          </a:p>
        </p:txBody>
      </p:sp>
      <p:pic>
        <p:nvPicPr>
          <p:cNvPr id="3" name="">
            <a:extLst>
              <a:ext uri="{FF2B5EF4-FFF2-40B4-BE49-F238E27FC236}">
                <a16:creationId xmlns:a16="http://schemas.microsoft.com/office/drawing/2014/main" id="{D8128D99-3135-4520-A85E-F371088F100C}"/>
              </a:ext>
            </a:extLst>
          </p:cNvPr>
          <p:cNvPicPr>
            <a:picLocks noChangeAspect="1"/>
          </p:cNvPicPr>
          <p:nvPr/>
        </p:nvPicPr>
        <p:blipFill>
          <a:blip>
            <a:lum/>
            <a:alphaModFix/>
          </a:blip>
          <a:srcRect/>
          <a:stretch>
            <a:fillRect/>
          </a:stretch>
        </p:blipFill>
        <p:spPr>
          <a:xfrm>
            <a:off x="5079960" y="3800160"/>
            <a:ext cx="360" cy="360"/>
          </a:xfrm>
          <a:prstGeom prst="rect">
            <a:avLst/>
          </a:prstGeom>
          <a:noFill/>
          <a:ln>
            <a:noFill/>
          </a:ln>
        </p:spPr>
      </p:pic>
      <p:pic>
        <p:nvPicPr>
          <p:cNvPr id="4" name="">
            <a:extLst>
              <a:ext uri="{FF2B5EF4-FFF2-40B4-BE49-F238E27FC236}">
                <a16:creationId xmlns:a16="http://schemas.microsoft.com/office/drawing/2014/main" id="{0D8B3357-5127-4B3B-81B5-5DF059503501}"/>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5460797" y="619235"/>
            <a:ext cx="3566160" cy="6940440"/>
          </a:xfrm>
          <a:prstGeom prst="rect">
            <a:avLst/>
          </a:prstGeom>
          <a:noFill/>
          <a:ln>
            <a:noFill/>
          </a:ln>
        </p:spPr>
      </p:pic>
      <p:sp>
        <p:nvSpPr>
          <p:cNvPr id="5" name="Полилиния: фигура 4">
            <a:extLst>
              <a:ext uri="{FF2B5EF4-FFF2-40B4-BE49-F238E27FC236}">
                <a16:creationId xmlns:a16="http://schemas.microsoft.com/office/drawing/2014/main" id="{F34EAB16-E34E-47BF-A16A-701A4AF12318}"/>
              </a:ext>
            </a:extLst>
          </p:cNvPr>
          <p:cNvSpPr/>
          <p:nvPr/>
        </p:nvSpPr>
        <p:spPr>
          <a:xfrm>
            <a:off x="275040" y="2012400"/>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6" name="Полилиния: фигура 5">
            <a:extLst>
              <a:ext uri="{FF2B5EF4-FFF2-40B4-BE49-F238E27FC236}">
                <a16:creationId xmlns:a16="http://schemas.microsoft.com/office/drawing/2014/main" id="{AB14BF32-A6F8-4ED6-8FF0-4DC70831D2A8}"/>
              </a:ext>
            </a:extLst>
          </p:cNvPr>
          <p:cNvSpPr/>
          <p:nvPr/>
        </p:nvSpPr>
        <p:spPr>
          <a:xfrm>
            <a:off x="4389480"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21E13852-457B-4053-A846-9E55865050D0}"/>
              </a:ext>
            </a:extLst>
          </p:cNvPr>
          <p:cNvSpPr>
            <a:spLocks noGrp="1"/>
          </p:cNvSpPr>
          <p:nvPr>
            <p:ph type="sldNum" sz="quarter" idx="12"/>
          </p:nvPr>
        </p:nvSpPr>
        <p:spPr>
          <a:xfrm>
            <a:off x="2922279" y="7275729"/>
            <a:ext cx="2348280" cy="283946"/>
          </a:xfrm>
        </p:spPr>
        <p:txBody>
          <a:bodyPr/>
          <a:lstStyle/>
          <a:p>
            <a:pPr lvl="0"/>
            <a:fld id="{68F8BB4E-8157-42A7-A178-28A1B7158100}"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CD6AE0-520C-4141-B21B-4F23AE36B288}"/>
              </a:ext>
            </a:extLst>
          </p:cNvPr>
          <p:cNvSpPr txBox="1">
            <a:spLocks noGrp="1"/>
          </p:cNvSpPr>
          <p:nvPr>
            <p:ph type="title" idx="4294967295"/>
          </p:nvPr>
        </p:nvSpPr>
        <p:spPr>
          <a:xfrm>
            <a:off x="457200" y="109440"/>
            <a:ext cx="9071640" cy="1262160"/>
          </a:xfrm>
        </p:spPr>
        <p:txBody>
          <a:bodyPr vert="horz"/>
          <a:lstStyle/>
          <a:p>
            <a:pPr lvl="0" rtl="0"/>
            <a:r>
              <a:rPr lang="en-US"/>
              <a:t>Итоговый ассемблер</a:t>
            </a:r>
          </a:p>
        </p:txBody>
      </p:sp>
      <p:sp>
        <p:nvSpPr>
          <p:cNvPr id="3" name="Полилиния: фигура 2">
            <a:extLst>
              <a:ext uri="{FF2B5EF4-FFF2-40B4-BE49-F238E27FC236}">
                <a16:creationId xmlns:a16="http://schemas.microsoft.com/office/drawing/2014/main" id="{A2C60EF7-A497-4CBE-8E6E-788EA1FC9658}"/>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BCE58A3F-662B-4BC2-9749-32F721CD41BD}"/>
              </a:ext>
            </a:extLst>
          </p:cNvPr>
          <p:cNvSpPr/>
          <p:nvPr/>
        </p:nvSpPr>
        <p:spPr>
          <a:xfrm>
            <a:off x="275040" y="2012400"/>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96370CF0-43BD-41EA-B182-F0F49D46292E}"/>
              </a:ext>
            </a:extLst>
          </p:cNvPr>
          <p:cNvSpPr/>
          <p:nvPr/>
        </p:nvSpPr>
        <p:spPr>
          <a:xfrm>
            <a:off x="4389480"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16AA84F8-DE0D-4A5F-9C57-780B296246C8}"/>
              </a:ext>
            </a:extLst>
          </p:cNvPr>
          <p:cNvSpPr>
            <a:spLocks noGrp="1"/>
          </p:cNvSpPr>
          <p:nvPr>
            <p:ph type="sldNum" sz="quarter" idx="12"/>
          </p:nvPr>
        </p:nvSpPr>
        <p:spPr/>
        <p:txBody>
          <a:bodyPr/>
          <a:lstStyle/>
          <a:p>
            <a:pPr lvl="0"/>
            <a:fld id="{68F8BB4E-8157-42A7-A178-28A1B7158100}"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D0FB85-6F6B-484C-841A-CECC0E3A5BAE}"/>
              </a:ext>
            </a:extLst>
          </p:cNvPr>
          <p:cNvSpPr txBox="1">
            <a:spLocks noGrp="1"/>
          </p:cNvSpPr>
          <p:nvPr>
            <p:ph type="title" idx="4294967295"/>
          </p:nvPr>
        </p:nvSpPr>
        <p:spPr>
          <a:xfrm>
            <a:off x="55440" y="274320"/>
            <a:ext cx="9966960" cy="804959"/>
          </a:xfrm>
        </p:spPr>
        <p:txBody>
          <a:bodyPr vert="horz"/>
          <a:lstStyle/>
          <a:p>
            <a:pPr lvl="0" rtl="0"/>
            <a:r>
              <a:rPr lang="en-US"/>
              <a:t>Итоговый ассемблер: аннотация RTL</a:t>
            </a:r>
          </a:p>
        </p:txBody>
      </p:sp>
      <p:sp>
        <p:nvSpPr>
          <p:cNvPr id="3" name="Полилиния: фигура 2">
            <a:extLst>
              <a:ext uri="{FF2B5EF4-FFF2-40B4-BE49-F238E27FC236}">
                <a16:creationId xmlns:a16="http://schemas.microsoft.com/office/drawing/2014/main" id="{95AA3048-7104-47E1-82BC-343A395B0583}"/>
              </a:ext>
            </a:extLst>
          </p:cNvPr>
          <p:cNvSpPr/>
          <p:nvPr/>
        </p:nvSpPr>
        <p:spPr>
          <a:xfrm>
            <a:off x="365760" y="2377439"/>
            <a:ext cx="9418320" cy="4937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#(insn 8 11 12 2 (set (reg:SI 0 ax [orig:61 D.1741 ] [61])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(const_int 1 [0x1])) fact.c:4 89 {*movsi_internal}</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(nil))</a:t>
            </a:r>
          </a:p>
          <a:p>
            <a:pPr marL="0" marR="0" lvl="0" indent="0"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movl    $1, %eax    # 8     *movsi_internal/1  [length = 5]</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#(jump_insn:TI 12 8 56 2 (set (pc)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(if_then_else (gtu (reg:CC 17 flags)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(const_int 0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(label_ref:DI 20)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(pc))) fact.c:4 612 {*jcc_1}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(expr_list:REG_DEAD (reg:CC 17 flags)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(expr_list:REG_BR_PROB (const_int 9100 [0x238c])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(nil)))</a:t>
            </a:r>
          </a:p>
          <a:p>
            <a:pPr marL="0" marR="0" lvl="0" indent="0" rtl="0" hangingPunct="0">
              <a:lnSpc>
                <a:spcPct val="100000"/>
              </a:lnSpc>
              <a:spcBef>
                <a:spcPts val="0"/>
              </a:spcBef>
              <a:spcAft>
                <a:spcPts val="0"/>
              </a:spcAft>
              <a:buNone/>
              <a:tabLst/>
            </a:pPr>
            <a:r>
              <a:rPr lang="en-US" sz="2000">
                <a:latin typeface="Consolas" panose="020B0609020204030204" pitchFamily="49" charset="0"/>
                <a:ea typeface="Droid Sans Fallback" pitchFamily="2"/>
                <a:cs typeface="FreeSans" pitchFamily="2"/>
              </a:rPr>
              <a:t>    </a:t>
            </a:r>
            <a:r>
              <a:rPr lang="en-US" sz="2000" b="1" i="0" u="none" strike="noStrike" kern="1200" cap="none">
                <a:ln>
                  <a:noFill/>
                </a:ln>
                <a:latin typeface="Consolas" panose="020B0609020204030204" pitchFamily="49" charset="0"/>
                <a:ea typeface="Droid Sans Fallback" pitchFamily="2"/>
                <a:cs typeface="FreeSans" pitchFamily="2"/>
              </a:rPr>
              <a:t>ja      .L3     # 12    *jcc_1  [length = 2]</a:t>
            </a:r>
          </a:p>
        </p:txBody>
      </p:sp>
      <p:sp>
        <p:nvSpPr>
          <p:cNvPr id="4" name="TextBox 3">
            <a:extLst>
              <a:ext uri="{FF2B5EF4-FFF2-40B4-BE49-F238E27FC236}">
                <a16:creationId xmlns:a16="http://schemas.microsoft.com/office/drawing/2014/main" id="{9A1F0121-59FC-4F8A-999E-B68B21B3197A}"/>
              </a:ext>
            </a:extLst>
          </p:cNvPr>
          <p:cNvSpPr txBox="1"/>
          <p:nvPr/>
        </p:nvSpPr>
        <p:spPr>
          <a:xfrm>
            <a:off x="365760" y="1371959"/>
            <a:ext cx="6674307" cy="698036"/>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Consolas" panose="020B0609020204030204" pitchFamily="49" charset="0"/>
                <a:ea typeface="Droid Sans Fallback" pitchFamily="2"/>
                <a:cs typeface="FreeSans" pitchFamily="2"/>
              </a:rPr>
              <a:t>$ gcc -O2 </a:t>
            </a:r>
            <a:r>
              <a:rPr lang="en-US" sz="4000" b="1" i="0" u="none" strike="noStrike" kern="1200" cap="none">
                <a:ln>
                  <a:noFill/>
                </a:ln>
                <a:latin typeface="Consolas" panose="020B0609020204030204" pitchFamily="49" charset="0"/>
                <a:ea typeface="Droid Sans Fallback" pitchFamily="2"/>
                <a:cs typeface="FreeSans" pitchFamily="2"/>
              </a:rPr>
              <a:t>-S</a:t>
            </a:r>
            <a:r>
              <a:rPr lang="en-US" sz="4000" b="0" i="0" u="none" strike="noStrike" kern="1200" cap="none">
                <a:ln>
                  <a:noFill/>
                </a:ln>
                <a:latin typeface="Consolas" panose="020B0609020204030204" pitchFamily="49" charset="0"/>
                <a:ea typeface="Droid Sans Fallback" pitchFamily="2"/>
                <a:cs typeface="FreeSans" pitchFamily="2"/>
              </a:rPr>
              <a:t> fact.c </a:t>
            </a:r>
            <a:r>
              <a:rPr lang="en-US" sz="4000" b="1" i="0" u="none" strike="noStrike" kern="1200" cap="none">
                <a:ln>
                  <a:noFill/>
                </a:ln>
                <a:latin typeface="Consolas" panose="020B0609020204030204" pitchFamily="49" charset="0"/>
                <a:ea typeface="Droid Sans Fallback" pitchFamily="2"/>
                <a:cs typeface="FreeSans" pitchFamily="2"/>
              </a:rPr>
              <a:t>-dP</a:t>
            </a:r>
          </a:p>
        </p:txBody>
      </p:sp>
      <p:sp>
        <p:nvSpPr>
          <p:cNvPr id="5" name="Номер слайда 4">
            <a:extLst>
              <a:ext uri="{FF2B5EF4-FFF2-40B4-BE49-F238E27FC236}">
                <a16:creationId xmlns:a16="http://schemas.microsoft.com/office/drawing/2014/main" id="{7532D44C-9AFB-4C46-A84E-8D1D0B2CA3C5}"/>
              </a:ext>
            </a:extLst>
          </p:cNvPr>
          <p:cNvSpPr>
            <a:spLocks noGrp="1"/>
          </p:cNvSpPr>
          <p:nvPr>
            <p:ph type="sldNum" sz="quarter" idx="12"/>
          </p:nvPr>
        </p:nvSpPr>
        <p:spPr/>
        <p:txBody>
          <a:bodyPr/>
          <a:lstStyle/>
          <a:p>
            <a:pPr lvl="0"/>
            <a:fld id="{68F8BB4E-8157-42A7-A178-28A1B7158100}" type="slidenum">
              <a:rPr lang="en-US" smtClean="0"/>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381D51-A96A-41A6-B4B1-8E89F972D9D4}"/>
              </a:ext>
            </a:extLst>
          </p:cNvPr>
          <p:cNvSpPr txBox="1"/>
          <p:nvPr/>
        </p:nvSpPr>
        <p:spPr>
          <a:xfrm>
            <a:off x="274320" y="1645920"/>
            <a:ext cx="9235440" cy="77364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LM Mono 12" pitchFamily="17"/>
                <a:ea typeface="Droid Sans Fallback" pitchFamily="2"/>
                <a:cs typeface="FreeSans" pitchFamily="2"/>
              </a:rPr>
              <a:t>$ gcc -O2 program.c -o program.x</a:t>
            </a:r>
          </a:p>
        </p:txBody>
      </p:sp>
      <p:sp>
        <p:nvSpPr>
          <p:cNvPr id="3" name="Полилиния: фигура 2">
            <a:extLst>
              <a:ext uri="{FF2B5EF4-FFF2-40B4-BE49-F238E27FC236}">
                <a16:creationId xmlns:a16="http://schemas.microsoft.com/office/drawing/2014/main" id="{88F23175-9568-4141-986B-70626860696B}"/>
              </a:ext>
            </a:extLst>
          </p:cNvPr>
          <p:cNvSpPr/>
          <p:nvPr/>
        </p:nvSpPr>
        <p:spPr>
          <a:xfrm>
            <a:off x="6675119" y="2743199"/>
            <a:ext cx="640080" cy="822960"/>
          </a:xfrm>
          <a:custGeom>
            <a:avLst>
              <a:gd name="f0" fmla="val 162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729FCF"/>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4" name="">
            <a:extLst>
              <a:ext uri="{FF2B5EF4-FFF2-40B4-BE49-F238E27FC236}">
                <a16:creationId xmlns:a16="http://schemas.microsoft.com/office/drawing/2014/main" id="{0C96D571-47AC-4C58-8DFF-6F15A5CC0769}"/>
              </a:ext>
            </a:extLst>
          </p:cNvPr>
          <p:cNvPicPr>
            <a:picLocks noChangeAspect="1"/>
          </p:cNvPicPr>
          <p:nvPr/>
        </p:nvPicPr>
        <p:blipFill>
          <a:blip r:embed="rId3">
            <a:lum/>
            <a:alphaModFix/>
          </a:blip>
          <a:srcRect/>
          <a:stretch>
            <a:fillRect/>
          </a:stretch>
        </p:blipFill>
        <p:spPr>
          <a:xfrm>
            <a:off x="365760" y="4044239"/>
            <a:ext cx="2468880" cy="3088080"/>
          </a:xfrm>
          <a:prstGeom prst="rect">
            <a:avLst/>
          </a:prstGeom>
          <a:noFill/>
          <a:ln>
            <a:noFill/>
          </a:ln>
        </p:spPr>
      </p:pic>
      <p:sp>
        <p:nvSpPr>
          <p:cNvPr id="5" name="Текст 4">
            <a:extLst>
              <a:ext uri="{FF2B5EF4-FFF2-40B4-BE49-F238E27FC236}">
                <a16:creationId xmlns:a16="http://schemas.microsoft.com/office/drawing/2014/main" id="{3ADBE17B-E64B-4828-9EF7-37E89EB0D940}"/>
              </a:ext>
            </a:extLst>
          </p:cNvPr>
          <p:cNvSpPr txBox="1">
            <a:spLocks noGrp="1"/>
          </p:cNvSpPr>
          <p:nvPr>
            <p:ph type="body" idx="4294967295"/>
          </p:nvPr>
        </p:nvSpPr>
        <p:spPr>
          <a:xfrm>
            <a:off x="3887279" y="4663440"/>
            <a:ext cx="5531040" cy="2528639"/>
          </a:xfrm>
        </p:spPr>
        <p:txBody>
          <a:bodyPr/>
          <a:lstStyle/>
          <a:p>
            <a:pPr lvl="0">
              <a:buSzPct val="45000"/>
              <a:buFont typeface="StarSymbol"/>
              <a:buChar char="●"/>
            </a:pPr>
            <a:r>
              <a:rPr lang="en-US" sz="4000"/>
              <a:t>Вызов </a:t>
            </a:r>
            <a:r>
              <a:rPr lang="en-US" sz="4000" b="1"/>
              <a:t>компилятора</a:t>
            </a:r>
          </a:p>
          <a:p>
            <a:pPr lvl="0">
              <a:buSzPct val="45000"/>
              <a:buFont typeface="StarSymbol"/>
              <a:buChar char="●"/>
            </a:pPr>
            <a:r>
              <a:rPr lang="en-US" sz="4000"/>
              <a:t>Вызов </a:t>
            </a:r>
            <a:r>
              <a:rPr lang="en-US" sz="4000" b="1"/>
              <a:t>ассемблера</a:t>
            </a:r>
          </a:p>
          <a:p>
            <a:pPr lvl="0">
              <a:buSzPct val="45000"/>
              <a:buFont typeface="StarSymbol"/>
              <a:buChar char="●"/>
            </a:pPr>
            <a:r>
              <a:rPr lang="en-US" sz="4000"/>
              <a:t>Вызов </a:t>
            </a:r>
            <a:r>
              <a:rPr lang="en-US" sz="4000" b="1"/>
              <a:t>линкера</a:t>
            </a:r>
          </a:p>
        </p:txBody>
      </p:sp>
      <p:sp>
        <p:nvSpPr>
          <p:cNvPr id="6" name="Заголовок 5">
            <a:extLst>
              <a:ext uri="{FF2B5EF4-FFF2-40B4-BE49-F238E27FC236}">
                <a16:creationId xmlns:a16="http://schemas.microsoft.com/office/drawing/2014/main" id="{3594422E-6541-4370-A77D-EF4B4EEA88C8}"/>
              </a:ext>
            </a:extLst>
          </p:cNvPr>
          <p:cNvSpPr txBox="1">
            <a:spLocks noGrp="1"/>
          </p:cNvSpPr>
          <p:nvPr>
            <p:ph type="title" idx="4294967295"/>
          </p:nvPr>
        </p:nvSpPr>
        <p:spPr>
          <a:xfrm>
            <a:off x="529560" y="202680"/>
            <a:ext cx="9071640" cy="768599"/>
          </a:xfrm>
        </p:spPr>
        <p:txBody>
          <a:bodyPr/>
          <a:lstStyle/>
          <a:p>
            <a:pPr lvl="0"/>
            <a:r>
              <a:rPr lang="en-US" sz="5400"/>
              <a:t>Системы компиляции</a:t>
            </a:r>
          </a:p>
        </p:txBody>
      </p:sp>
      <p:sp>
        <p:nvSpPr>
          <p:cNvPr id="7" name="TextBox 6">
            <a:extLst>
              <a:ext uri="{FF2B5EF4-FFF2-40B4-BE49-F238E27FC236}">
                <a16:creationId xmlns:a16="http://schemas.microsoft.com/office/drawing/2014/main" id="{C7B1B445-2467-4902-9595-6040AEEAC3A6}"/>
              </a:ext>
            </a:extLst>
          </p:cNvPr>
          <p:cNvSpPr txBox="1"/>
          <p:nvPr/>
        </p:nvSpPr>
        <p:spPr>
          <a:xfrm>
            <a:off x="2377439" y="3657960"/>
            <a:ext cx="7680960" cy="813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4800" b="0" i="0" u="none" strike="noStrike" kern="1200" cap="none">
                <a:ln>
                  <a:noFill/>
                </a:ln>
                <a:latin typeface="Liberation Sans" pitchFamily="18"/>
                <a:ea typeface="Droid Sans Fallback" pitchFamily="2"/>
                <a:cs typeface="FreeSans" pitchFamily="2"/>
              </a:rPr>
              <a:t>Что при этом происходит?</a:t>
            </a:r>
          </a:p>
        </p:txBody>
      </p:sp>
      <p:sp>
        <p:nvSpPr>
          <p:cNvPr id="10" name="Номер слайда 9">
            <a:extLst>
              <a:ext uri="{FF2B5EF4-FFF2-40B4-BE49-F238E27FC236}">
                <a16:creationId xmlns:a16="http://schemas.microsoft.com/office/drawing/2014/main" id="{49767A61-9263-40D8-A4CC-6675F9CB053C}"/>
              </a:ext>
            </a:extLst>
          </p:cNvPr>
          <p:cNvSpPr>
            <a:spLocks noGrp="1"/>
          </p:cNvSpPr>
          <p:nvPr>
            <p:ph type="sldNum" sz="quarter" idx="12"/>
          </p:nvPr>
        </p:nvSpPr>
        <p:spPr/>
        <p:txBody>
          <a:bodyPr/>
          <a:lstStyle/>
          <a:p>
            <a:pPr lvl="0"/>
            <a:fld id="{68F8BB4E-8157-42A7-A178-28A1B7158100}"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b="1"/>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50</a:t>
            </a:fld>
            <a:endParaRPr lang="en-US"/>
          </a:p>
        </p:txBody>
      </p:sp>
    </p:spTree>
    <p:extLst>
      <p:ext uri="{BB962C8B-B14F-4D97-AF65-F5344CB8AC3E}">
        <p14:creationId xmlns:p14="http://schemas.microsoft.com/office/powerpoint/2010/main" val="3697652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F60A18-B257-4CB3-ABFC-97A61D21D3BE}"/>
              </a:ext>
            </a:extLst>
          </p:cNvPr>
          <p:cNvSpPr txBox="1">
            <a:spLocks noGrp="1"/>
          </p:cNvSpPr>
          <p:nvPr>
            <p:ph type="title" idx="4294967295"/>
          </p:nvPr>
        </p:nvSpPr>
        <p:spPr/>
        <p:txBody>
          <a:bodyPr vert="horz"/>
          <a:lstStyle/>
          <a:p>
            <a:pPr lvl="0" rtl="0"/>
            <a:r>
              <a:rPr lang="en-US" sz="6600"/>
              <a:t>Ассемблер</a:t>
            </a:r>
          </a:p>
        </p:txBody>
      </p:sp>
      <p:sp>
        <p:nvSpPr>
          <p:cNvPr id="3" name="Текст 2">
            <a:extLst>
              <a:ext uri="{FF2B5EF4-FFF2-40B4-BE49-F238E27FC236}">
                <a16:creationId xmlns:a16="http://schemas.microsoft.com/office/drawing/2014/main" id="{037D70F2-DBDB-4CBD-8E03-9A355B952084}"/>
              </a:ext>
            </a:extLst>
          </p:cNvPr>
          <p:cNvSpPr txBox="1">
            <a:spLocks noGrp="1"/>
          </p:cNvSpPr>
          <p:nvPr>
            <p:ph type="body" idx="4294967295"/>
          </p:nvPr>
        </p:nvSpPr>
        <p:spPr>
          <a:xfrm>
            <a:off x="457200" y="2011680"/>
            <a:ext cx="9071640" cy="4937760"/>
          </a:xfrm>
        </p:spPr>
        <p:txBody>
          <a:bodyPr vert="horz"/>
          <a:lstStyle/>
          <a:p>
            <a:pPr lvl="0" rtl="0">
              <a:spcAft>
                <a:spcPts val="3311"/>
              </a:spcAft>
              <a:buSzPct val="45000"/>
            </a:pPr>
            <a:r>
              <a:rPr lang="en-US" sz="4800"/>
              <a:t>Язык ассемблера (например X86 ассемблер)</a:t>
            </a:r>
          </a:p>
          <a:p>
            <a:pPr lvl="0" rtl="0">
              <a:spcAft>
                <a:spcPts val="3311"/>
              </a:spcAft>
              <a:buSzPct val="45000"/>
            </a:pPr>
            <a:r>
              <a:rPr lang="en-US" sz="4800"/>
              <a:t>Ассемблер как программа (например GAS)</a:t>
            </a:r>
          </a:p>
          <a:p>
            <a:pPr lvl="0" rtl="0">
              <a:spcAft>
                <a:spcPts val="3311"/>
              </a:spcAft>
              <a:buSzPct val="45000"/>
            </a:pPr>
            <a:r>
              <a:rPr lang="en-US" sz="4800"/>
              <a:t>Ассемблирование как процесс</a:t>
            </a:r>
          </a:p>
        </p:txBody>
      </p:sp>
      <p:sp>
        <p:nvSpPr>
          <p:cNvPr id="4" name="Номер слайда 3">
            <a:extLst>
              <a:ext uri="{FF2B5EF4-FFF2-40B4-BE49-F238E27FC236}">
                <a16:creationId xmlns:a16="http://schemas.microsoft.com/office/drawing/2014/main" id="{0A528219-E2D4-44B9-A655-9B5DDB70A233}"/>
              </a:ext>
            </a:extLst>
          </p:cNvPr>
          <p:cNvSpPr>
            <a:spLocks noGrp="1"/>
          </p:cNvSpPr>
          <p:nvPr>
            <p:ph type="sldNum" sz="quarter" idx="12"/>
          </p:nvPr>
        </p:nvSpPr>
        <p:spPr/>
        <p:txBody>
          <a:bodyPr/>
          <a:lstStyle/>
          <a:p>
            <a:pPr lvl="0"/>
            <a:fld id="{68F8BB4E-8157-42A7-A178-28A1B7158100}" type="slidenum">
              <a:rPr lang="en-US" smtClean="0"/>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43AFD3-9D3C-4065-9BA4-7B79589B2B6A}"/>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878C246A-5AED-4D67-B939-9CC83FC4056B}"/>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.text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DF1F82EB-6557-46AD-9E0F-8D2228B6EC89}"/>
              </a:ext>
            </a:extLst>
          </p:cNvPr>
          <p:cNvSpPr/>
          <p:nvPr/>
        </p:nvSpPr>
        <p:spPr>
          <a:xfrm>
            <a:off x="27432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рямая соединительная линия 4">
            <a:extLst>
              <a:ext uri="{FF2B5EF4-FFF2-40B4-BE49-F238E27FC236}">
                <a16:creationId xmlns:a16="http://schemas.microsoft.com/office/drawing/2014/main" id="{9D4D9911-C2D2-46FA-9FB9-5FC45BB06AF6}"/>
              </a:ext>
            </a:extLst>
          </p:cNvPr>
          <p:cNvSpPr/>
          <p:nvPr/>
        </p:nvSpPr>
        <p:spPr>
          <a:xfrm>
            <a:off x="4114800" y="2194560"/>
            <a:ext cx="1554479" cy="137160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рямая соединительная линия 5">
            <a:extLst>
              <a:ext uri="{FF2B5EF4-FFF2-40B4-BE49-F238E27FC236}">
                <a16:creationId xmlns:a16="http://schemas.microsoft.com/office/drawing/2014/main" id="{D052F477-1C0E-4028-B293-74DF36E7C3EB}"/>
              </a:ext>
            </a:extLst>
          </p:cNvPr>
          <p:cNvSpPr/>
          <p:nvPr/>
        </p:nvSpPr>
        <p:spPr>
          <a:xfrm>
            <a:off x="4114800" y="2560319"/>
            <a:ext cx="1554479" cy="2651761"/>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06E18163-6AF6-4BEE-AFAD-A09053254189}"/>
              </a:ext>
            </a:extLst>
          </p:cNvPr>
          <p:cNvSpPr>
            <a:spLocks noGrp="1"/>
          </p:cNvSpPr>
          <p:nvPr>
            <p:ph type="sldNum" sz="quarter" idx="12"/>
          </p:nvPr>
        </p:nvSpPr>
        <p:spPr/>
        <p:txBody>
          <a:bodyPr/>
          <a:lstStyle/>
          <a:p>
            <a:pPr lvl="0"/>
            <a:fld id="{68F8BB4E-8157-42A7-A178-28A1B7158100}" type="slidenum">
              <a:rPr lang="en-US" smtClean="0"/>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23FC-A478-4FB8-BC0C-CDCBF08D0997}"/>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4CB7505F-6729-4713-A32B-DED4A8DF11F0}"/>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a:t>
            </a: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479E33B7-E819-4109-8720-DAE565A22B3B}"/>
              </a:ext>
            </a:extLst>
          </p:cNvPr>
          <p:cNvSpPr/>
          <p:nvPr/>
        </p:nvSpPr>
        <p:spPr>
          <a:xfrm>
            <a:off x="27432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1AD991E2-2803-4DC7-8F52-D0F3444B82AB}"/>
              </a:ext>
            </a:extLst>
          </p:cNvPr>
          <p:cNvSpPr/>
          <p:nvPr/>
        </p:nvSpPr>
        <p:spPr>
          <a:xfrm>
            <a:off x="27432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рямая соединительная линия 5">
            <a:extLst>
              <a:ext uri="{FF2B5EF4-FFF2-40B4-BE49-F238E27FC236}">
                <a16:creationId xmlns:a16="http://schemas.microsoft.com/office/drawing/2014/main" id="{32DA4795-DAAE-4F98-954D-2D9FE510FE84}"/>
              </a:ext>
            </a:extLst>
          </p:cNvPr>
          <p:cNvSpPr/>
          <p:nvPr/>
        </p:nvSpPr>
        <p:spPr>
          <a:xfrm flipV="1">
            <a:off x="3749040" y="2011680"/>
            <a:ext cx="1828800" cy="109727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рямая соединительная линия 6">
            <a:extLst>
              <a:ext uri="{FF2B5EF4-FFF2-40B4-BE49-F238E27FC236}">
                <a16:creationId xmlns:a16="http://schemas.microsoft.com/office/drawing/2014/main" id="{2FFF9262-B2E4-46E4-9C4C-F76E0D3CCCD0}"/>
              </a:ext>
            </a:extLst>
          </p:cNvPr>
          <p:cNvSpPr/>
          <p:nvPr/>
        </p:nvSpPr>
        <p:spPr>
          <a:xfrm>
            <a:off x="3749040" y="3474720"/>
            <a:ext cx="2011680" cy="82296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Номер слайда 7">
            <a:extLst>
              <a:ext uri="{FF2B5EF4-FFF2-40B4-BE49-F238E27FC236}">
                <a16:creationId xmlns:a16="http://schemas.microsoft.com/office/drawing/2014/main" id="{9D6C6B45-A95A-4A94-97F8-96625732A05B}"/>
              </a:ext>
            </a:extLst>
          </p:cNvPr>
          <p:cNvSpPr>
            <a:spLocks noGrp="1"/>
          </p:cNvSpPr>
          <p:nvPr>
            <p:ph type="sldNum" sz="quarter" idx="12"/>
          </p:nvPr>
        </p:nvSpPr>
        <p:spPr/>
        <p:txBody>
          <a:bodyPr/>
          <a:lstStyle/>
          <a:p>
            <a:pPr lvl="0"/>
            <a:fld id="{68F8BB4E-8157-42A7-A178-28A1B7158100}" type="slidenum">
              <a:rPr lang="en-US" smtClean="0"/>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57E100-5FEE-49AC-A4BE-E9C1E5E833A6}"/>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8FEB2300-7445-4F87-ADBE-5B8421FD6D82}"/>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DA986A2B-EDEF-430B-B4E8-27D699997548}"/>
              </a:ext>
            </a:extLst>
          </p:cNvPr>
          <p:cNvSpPr/>
          <p:nvPr/>
        </p:nvSpPr>
        <p:spPr>
          <a:xfrm>
            <a:off x="27432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E2F209C8-2EB3-43A8-8CD5-DD4D59125512}"/>
              </a:ext>
            </a:extLst>
          </p:cNvPr>
          <p:cNvSpPr/>
          <p:nvPr/>
        </p:nvSpPr>
        <p:spPr>
          <a:xfrm>
            <a:off x="27432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олилиния: фигура 5">
            <a:extLst>
              <a:ext uri="{FF2B5EF4-FFF2-40B4-BE49-F238E27FC236}">
                <a16:creationId xmlns:a16="http://schemas.microsoft.com/office/drawing/2014/main" id="{B4D27100-132B-4724-9717-A78AF312103A}"/>
              </a:ext>
            </a:extLst>
          </p:cNvPr>
          <p:cNvSpPr/>
          <p:nvPr/>
        </p:nvSpPr>
        <p:spPr>
          <a:xfrm>
            <a:off x="274320" y="3932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Метки</a:t>
            </a:r>
          </a:p>
        </p:txBody>
      </p:sp>
      <p:sp>
        <p:nvSpPr>
          <p:cNvPr id="7" name="Прямая соединительная линия 6">
            <a:extLst>
              <a:ext uri="{FF2B5EF4-FFF2-40B4-BE49-F238E27FC236}">
                <a16:creationId xmlns:a16="http://schemas.microsoft.com/office/drawing/2014/main" id="{92D49634-425A-40FA-BDCD-615FB1A8B1FE}"/>
              </a:ext>
            </a:extLst>
          </p:cNvPr>
          <p:cNvSpPr/>
          <p:nvPr/>
        </p:nvSpPr>
        <p:spPr>
          <a:xfrm flipV="1">
            <a:off x="4023360" y="2834640"/>
            <a:ext cx="1554480" cy="137160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Прямая соединительная линия 7">
            <a:extLst>
              <a:ext uri="{FF2B5EF4-FFF2-40B4-BE49-F238E27FC236}">
                <a16:creationId xmlns:a16="http://schemas.microsoft.com/office/drawing/2014/main" id="{7F0D3615-3081-4B73-AC14-0A78410B1CED}"/>
              </a:ext>
            </a:extLst>
          </p:cNvPr>
          <p:cNvSpPr/>
          <p:nvPr/>
        </p:nvSpPr>
        <p:spPr>
          <a:xfrm>
            <a:off x="4023360" y="4480560"/>
            <a:ext cx="1554480" cy="27431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рямая соединительная линия 8">
            <a:extLst>
              <a:ext uri="{FF2B5EF4-FFF2-40B4-BE49-F238E27FC236}">
                <a16:creationId xmlns:a16="http://schemas.microsoft.com/office/drawing/2014/main" id="{2FD219EF-8C77-49FE-A8CA-7E7D9E5EDF1B}"/>
              </a:ext>
            </a:extLst>
          </p:cNvPr>
          <p:cNvSpPr/>
          <p:nvPr/>
        </p:nvSpPr>
        <p:spPr>
          <a:xfrm>
            <a:off x="4114800" y="4663440"/>
            <a:ext cx="1371599" cy="164592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Номер слайда 9">
            <a:extLst>
              <a:ext uri="{FF2B5EF4-FFF2-40B4-BE49-F238E27FC236}">
                <a16:creationId xmlns:a16="http://schemas.microsoft.com/office/drawing/2014/main" id="{2E6A2717-05D5-408D-9211-A3D421327F49}"/>
              </a:ext>
            </a:extLst>
          </p:cNvPr>
          <p:cNvSpPr>
            <a:spLocks noGrp="1"/>
          </p:cNvSpPr>
          <p:nvPr>
            <p:ph type="sldNum" sz="quarter" idx="12"/>
          </p:nvPr>
        </p:nvSpPr>
        <p:spPr/>
        <p:txBody>
          <a:bodyPr/>
          <a:lstStyle/>
          <a:p>
            <a:pPr lvl="0"/>
            <a:fld id="{68F8BB4E-8157-42A7-A178-28A1B7158100}" type="slidenum">
              <a:rPr lang="en-US" smtClean="0"/>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31FD4C-AAD4-4984-816C-E35B7568151C}"/>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6C646CA0-BFC8-4E4C-84D2-65D4B75D813B}"/>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AFD73F01-EA0F-46F7-8C7F-0F9F83F13730}"/>
              </a:ext>
            </a:extLst>
          </p:cNvPr>
          <p:cNvSpPr/>
          <p:nvPr/>
        </p:nvSpPr>
        <p:spPr>
          <a:xfrm>
            <a:off x="18288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404C8177-506E-4131-BAA8-BFF711A032D1}"/>
              </a:ext>
            </a:extLst>
          </p:cNvPr>
          <p:cNvSpPr/>
          <p:nvPr/>
        </p:nvSpPr>
        <p:spPr>
          <a:xfrm>
            <a:off x="18288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олилиния: фигура 5">
            <a:extLst>
              <a:ext uri="{FF2B5EF4-FFF2-40B4-BE49-F238E27FC236}">
                <a16:creationId xmlns:a16="http://schemas.microsoft.com/office/drawing/2014/main" id="{ADAAE44B-24C5-4322-8578-C1990E18F79C}"/>
              </a:ext>
            </a:extLst>
          </p:cNvPr>
          <p:cNvSpPr/>
          <p:nvPr/>
        </p:nvSpPr>
        <p:spPr>
          <a:xfrm>
            <a:off x="182880" y="393192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Метки</a:t>
            </a:r>
          </a:p>
        </p:txBody>
      </p:sp>
      <p:sp>
        <p:nvSpPr>
          <p:cNvPr id="7" name="Полилиния: фигура 6">
            <a:extLst>
              <a:ext uri="{FF2B5EF4-FFF2-40B4-BE49-F238E27FC236}">
                <a16:creationId xmlns:a16="http://schemas.microsoft.com/office/drawing/2014/main" id="{0883DDFB-7558-47B0-8E7B-7D4EC8F60C76}"/>
              </a:ext>
            </a:extLst>
          </p:cNvPr>
          <p:cNvSpPr/>
          <p:nvPr/>
        </p:nvSpPr>
        <p:spPr>
          <a:xfrm>
            <a:off x="182880" y="502920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Секции</a:t>
            </a:r>
          </a:p>
        </p:txBody>
      </p:sp>
      <p:sp>
        <p:nvSpPr>
          <p:cNvPr id="8" name="Прямая соединительная линия 7">
            <a:extLst>
              <a:ext uri="{FF2B5EF4-FFF2-40B4-BE49-F238E27FC236}">
                <a16:creationId xmlns:a16="http://schemas.microsoft.com/office/drawing/2014/main" id="{C4A7D8BA-719F-4575-9B57-BBC6078DA86E}"/>
              </a:ext>
            </a:extLst>
          </p:cNvPr>
          <p:cNvSpPr/>
          <p:nvPr/>
        </p:nvSpPr>
        <p:spPr>
          <a:xfrm flipV="1">
            <a:off x="4023360" y="1645920"/>
            <a:ext cx="1737360" cy="384047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Номер слайда 8">
            <a:extLst>
              <a:ext uri="{FF2B5EF4-FFF2-40B4-BE49-F238E27FC236}">
                <a16:creationId xmlns:a16="http://schemas.microsoft.com/office/drawing/2014/main" id="{D8AABBD5-00C3-4A34-B72C-AB43D44F09C0}"/>
              </a:ext>
            </a:extLst>
          </p:cNvPr>
          <p:cNvSpPr>
            <a:spLocks noGrp="1"/>
          </p:cNvSpPr>
          <p:nvPr>
            <p:ph type="sldNum" sz="quarter" idx="12"/>
          </p:nvPr>
        </p:nvSpPr>
        <p:spPr/>
        <p:txBody>
          <a:bodyPr/>
          <a:lstStyle/>
          <a:p>
            <a:pPr lvl="0"/>
            <a:fld id="{68F8BB4E-8157-42A7-A178-28A1B7158100}" type="slidenum">
              <a:rPr lang="en-US" smtClean="0"/>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4ACE55-E1D7-4DD8-86F5-8CB14A9DBF92}"/>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5D2221D5-0F93-4E95-952F-3E96275ADB7E}"/>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156FEDC1-C3B4-4975-875C-15B2C8376E9B}"/>
              </a:ext>
            </a:extLst>
          </p:cNvPr>
          <p:cNvSpPr/>
          <p:nvPr/>
        </p:nvSpPr>
        <p:spPr>
          <a:xfrm>
            <a:off x="18288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FA065FDF-7F0F-477C-97A4-6109EF65292C}"/>
              </a:ext>
            </a:extLst>
          </p:cNvPr>
          <p:cNvSpPr/>
          <p:nvPr/>
        </p:nvSpPr>
        <p:spPr>
          <a:xfrm>
            <a:off x="18288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олилиния: фигура 5">
            <a:extLst>
              <a:ext uri="{FF2B5EF4-FFF2-40B4-BE49-F238E27FC236}">
                <a16:creationId xmlns:a16="http://schemas.microsoft.com/office/drawing/2014/main" id="{87702341-6FE8-469E-A4BD-A6BC9A5C8F57}"/>
              </a:ext>
            </a:extLst>
          </p:cNvPr>
          <p:cNvSpPr/>
          <p:nvPr/>
        </p:nvSpPr>
        <p:spPr>
          <a:xfrm>
            <a:off x="182880" y="393192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Метки</a:t>
            </a:r>
          </a:p>
        </p:txBody>
      </p:sp>
      <p:sp>
        <p:nvSpPr>
          <p:cNvPr id="7" name="Полилиния: фигура 6">
            <a:extLst>
              <a:ext uri="{FF2B5EF4-FFF2-40B4-BE49-F238E27FC236}">
                <a16:creationId xmlns:a16="http://schemas.microsoft.com/office/drawing/2014/main" id="{9A935E24-FCC2-4F0D-9620-60822E20F7A3}"/>
              </a:ext>
            </a:extLst>
          </p:cNvPr>
          <p:cNvSpPr/>
          <p:nvPr/>
        </p:nvSpPr>
        <p:spPr>
          <a:xfrm>
            <a:off x="182880" y="502920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Секции</a:t>
            </a:r>
          </a:p>
        </p:txBody>
      </p:sp>
      <p:sp>
        <p:nvSpPr>
          <p:cNvPr id="8" name="Полилиния: фигура 7">
            <a:extLst>
              <a:ext uri="{FF2B5EF4-FFF2-40B4-BE49-F238E27FC236}">
                <a16:creationId xmlns:a16="http://schemas.microsoft.com/office/drawing/2014/main" id="{776BA4D8-4029-46A6-AA58-E3B4E01B1E03}"/>
              </a:ext>
            </a:extLst>
          </p:cNvPr>
          <p:cNvSpPr/>
          <p:nvPr/>
        </p:nvSpPr>
        <p:spPr>
          <a:xfrm>
            <a:off x="182880" y="612720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DWARF</a:t>
            </a:r>
          </a:p>
        </p:txBody>
      </p:sp>
      <p:sp>
        <p:nvSpPr>
          <p:cNvPr id="9" name="Прямая соединительная линия 8">
            <a:extLst>
              <a:ext uri="{FF2B5EF4-FFF2-40B4-BE49-F238E27FC236}">
                <a16:creationId xmlns:a16="http://schemas.microsoft.com/office/drawing/2014/main" id="{918E8936-87EC-4949-ADF5-DBA9E39A559B}"/>
              </a:ext>
            </a:extLst>
          </p:cNvPr>
          <p:cNvSpPr/>
          <p:nvPr/>
        </p:nvSpPr>
        <p:spPr>
          <a:xfrm flipV="1">
            <a:off x="3749040" y="3200400"/>
            <a:ext cx="2103120" cy="338327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рямая соединительная линия 9">
            <a:extLst>
              <a:ext uri="{FF2B5EF4-FFF2-40B4-BE49-F238E27FC236}">
                <a16:creationId xmlns:a16="http://schemas.microsoft.com/office/drawing/2014/main" id="{6F65D155-7E4D-48BC-9187-A8F6B19A6873}"/>
              </a:ext>
            </a:extLst>
          </p:cNvPr>
          <p:cNvSpPr/>
          <p:nvPr/>
        </p:nvSpPr>
        <p:spPr>
          <a:xfrm>
            <a:off x="3840479" y="6766560"/>
            <a:ext cx="1920241" cy="18288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1" name="Номер слайда 10">
            <a:extLst>
              <a:ext uri="{FF2B5EF4-FFF2-40B4-BE49-F238E27FC236}">
                <a16:creationId xmlns:a16="http://schemas.microsoft.com/office/drawing/2014/main" id="{3879C464-478B-4BCD-836B-3AA2AFD961DC}"/>
              </a:ext>
            </a:extLst>
          </p:cNvPr>
          <p:cNvSpPr>
            <a:spLocks noGrp="1"/>
          </p:cNvSpPr>
          <p:nvPr>
            <p:ph type="sldNum" sz="quarter" idx="12"/>
          </p:nvPr>
        </p:nvSpPr>
        <p:spPr/>
        <p:txBody>
          <a:bodyPr/>
          <a:lstStyle/>
          <a:p>
            <a:pPr lvl="0"/>
            <a:fld id="{68F8BB4E-8157-42A7-A178-28A1B7158100}" type="slidenum">
              <a:rPr lang="en-US" smtClean="0"/>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6ECFE2-0491-4C3C-AC01-3C4DA6FC5F0E}"/>
              </a:ext>
            </a:extLst>
          </p:cNvPr>
          <p:cNvSpPr txBox="1">
            <a:spLocks noGrp="1"/>
          </p:cNvSpPr>
          <p:nvPr>
            <p:ph type="title" idx="4294967295"/>
          </p:nvPr>
        </p:nvSpPr>
        <p:spPr>
          <a:xfrm>
            <a:off x="503999" y="182880"/>
            <a:ext cx="9071640" cy="1262160"/>
          </a:xfrm>
        </p:spPr>
        <p:txBody>
          <a:bodyPr vert="horz"/>
          <a:lstStyle/>
          <a:p>
            <a:pPr lvl="0" rtl="0"/>
            <a:r>
              <a:rPr lang="en-US"/>
              <a:t>Ассемблер X86: разный синтаксис</a:t>
            </a:r>
          </a:p>
        </p:txBody>
      </p:sp>
      <p:sp>
        <p:nvSpPr>
          <p:cNvPr id="3" name="TextBox 2">
            <a:extLst>
              <a:ext uri="{FF2B5EF4-FFF2-40B4-BE49-F238E27FC236}">
                <a16:creationId xmlns:a16="http://schemas.microsoft.com/office/drawing/2014/main" id="{24525EF2-D26E-4438-8359-64FF594F6675}"/>
              </a:ext>
            </a:extLst>
          </p:cNvPr>
          <p:cNvSpPr txBox="1"/>
          <p:nvPr/>
        </p:nvSpPr>
        <p:spPr>
          <a:xfrm>
            <a:off x="274320" y="1644840"/>
            <a:ext cx="9235440" cy="104508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 </a:t>
            </a:r>
            <a:r>
              <a:rPr lang="en-US" sz="3200" b="1" i="0" u="none" strike="noStrike" kern="1200" cap="none">
                <a:ln>
                  <a:noFill/>
                </a:ln>
                <a:latin typeface="LM Mono 12" pitchFamily="17"/>
                <a:ea typeface="Droid Sans Fallback" pitchFamily="2"/>
                <a:cs typeface="FreeSans" pitchFamily="2"/>
              </a:rPr>
              <a:t>gcc</a:t>
            </a:r>
            <a:r>
              <a:rPr lang="en-US" sz="3200" b="0" i="0" u="none" strike="noStrike" kern="1200" cap="none">
                <a:ln>
                  <a:noFill/>
                </a:ln>
                <a:latin typeface="LM Mono 12" pitchFamily="17"/>
                <a:ea typeface="Droid Sans Fallback" pitchFamily="2"/>
                <a:cs typeface="FreeSans" pitchFamily="2"/>
              </a:rPr>
              <a:t> -O2 -S </a:t>
            </a:r>
            <a:r>
              <a:rPr lang="en-US" sz="3200" b="1" i="0" u="none" strike="noStrike" kern="1200" cap="none">
                <a:ln>
                  <a:noFill/>
                </a:ln>
                <a:latin typeface="LM Mono 12" pitchFamily="17"/>
                <a:ea typeface="Droid Sans Fallback" pitchFamily="2"/>
                <a:cs typeface="FreeSans" pitchFamily="2"/>
              </a:rPr>
              <a:t>–masm=[intel|att] </a:t>
            </a:r>
            <a:r>
              <a:rPr lang="en-US" sz="3200" b="0" i="0" u="none" strike="noStrike" kern="1200" cap="none">
                <a:ln>
                  <a:noFill/>
                </a:ln>
                <a:latin typeface="LM Mono 12" pitchFamily="17"/>
                <a:ea typeface="Droid Sans Fallback" pitchFamily="2"/>
                <a:cs typeface="FreeSans" pitchFamily="2"/>
              </a:rPr>
              <a:t>program.c</a:t>
            </a:r>
          </a:p>
        </p:txBody>
      </p:sp>
      <p:sp>
        <p:nvSpPr>
          <p:cNvPr id="4" name="Полилиния: фигура 3">
            <a:extLst>
              <a:ext uri="{FF2B5EF4-FFF2-40B4-BE49-F238E27FC236}">
                <a16:creationId xmlns:a16="http://schemas.microsoft.com/office/drawing/2014/main" id="{4510D932-EFB4-42F5-8F22-EF3AD4C4D9B0}"/>
              </a:ext>
            </a:extLst>
          </p:cNvPr>
          <p:cNvSpPr/>
          <p:nvPr/>
        </p:nvSpPr>
        <p:spPr>
          <a:xfrm>
            <a:off x="5303880" y="2560319"/>
            <a:ext cx="3931920" cy="4755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400" b="1" i="0" u="none" strike="noStrike" kern="1200" cap="none">
                <a:ln>
                  <a:noFill/>
                </a:ln>
                <a:solidFill>
                  <a:srgbClr val="000000"/>
                </a:solidFill>
                <a:latin typeface="Consolas" panose="020B0609020204030204" pitchFamily="49" charset="0"/>
                <a:ea typeface="Droid Sans Fallback" pitchFamily="2"/>
                <a:cs typeface="FreeSans" pitchFamily="2"/>
              </a:rPr>
              <a:t>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sp>
        <p:nvSpPr>
          <p:cNvPr id="5" name="Полилиния: фигура 4">
            <a:extLst>
              <a:ext uri="{FF2B5EF4-FFF2-40B4-BE49-F238E27FC236}">
                <a16:creationId xmlns:a16="http://schemas.microsoft.com/office/drawing/2014/main" id="{D0648095-9106-439E-8001-8CEE90368F47}"/>
              </a:ext>
            </a:extLst>
          </p:cNvPr>
          <p:cNvSpPr/>
          <p:nvPr/>
        </p:nvSpPr>
        <p:spPr>
          <a:xfrm>
            <a:off x="548640" y="2559960"/>
            <a:ext cx="3931920" cy="4755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 edi,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 eax,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  eax,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400" b="1" i="0" u="none" strike="noStrike" kern="1200" cap="none">
                <a:ln>
                  <a:noFill/>
                </a:ln>
                <a:solidFill>
                  <a:srgbClr val="000000"/>
                </a:solidFill>
                <a:latin typeface="Consolas" panose="020B0609020204030204" pitchFamily="49" charset="0"/>
                <a:ea typeface="Droid Sans Fallback" pitchFamily="2"/>
                <a:cs typeface="FreeSans" pitchFamily="2"/>
              </a:rPr>
              <a:t>sub edi,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 edi,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sp>
        <p:nvSpPr>
          <p:cNvPr id="6" name="Прямая соединительная линия 5">
            <a:extLst>
              <a:ext uri="{FF2B5EF4-FFF2-40B4-BE49-F238E27FC236}">
                <a16:creationId xmlns:a16="http://schemas.microsoft.com/office/drawing/2014/main" id="{8CC010A8-E658-4CBB-BE79-778BC83FAD08}"/>
              </a:ext>
            </a:extLst>
          </p:cNvPr>
          <p:cNvSpPr/>
          <p:nvPr/>
        </p:nvSpPr>
        <p:spPr>
          <a:xfrm flipH="1">
            <a:off x="3840479" y="2194560"/>
            <a:ext cx="1188721" cy="118872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рямая соединительная линия 6">
            <a:extLst>
              <a:ext uri="{FF2B5EF4-FFF2-40B4-BE49-F238E27FC236}">
                <a16:creationId xmlns:a16="http://schemas.microsoft.com/office/drawing/2014/main" id="{8179E186-09DC-41EC-ABC1-D99017761EAE}"/>
              </a:ext>
            </a:extLst>
          </p:cNvPr>
          <p:cNvSpPr/>
          <p:nvPr/>
        </p:nvSpPr>
        <p:spPr>
          <a:xfrm>
            <a:off x="6492240" y="2194560"/>
            <a:ext cx="731520" cy="54863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Номер слайда 7">
            <a:extLst>
              <a:ext uri="{FF2B5EF4-FFF2-40B4-BE49-F238E27FC236}">
                <a16:creationId xmlns:a16="http://schemas.microsoft.com/office/drawing/2014/main" id="{102B111B-4E07-49B6-AB87-B0F9DD580A8E}"/>
              </a:ext>
            </a:extLst>
          </p:cNvPr>
          <p:cNvSpPr>
            <a:spLocks noGrp="1"/>
          </p:cNvSpPr>
          <p:nvPr>
            <p:ph type="sldNum" sz="quarter" idx="12"/>
          </p:nvPr>
        </p:nvSpPr>
        <p:spPr/>
        <p:txBody>
          <a:bodyPr/>
          <a:lstStyle/>
          <a:p>
            <a:pPr lvl="0"/>
            <a:fld id="{68F8BB4E-8157-42A7-A178-28A1B7158100}" type="slidenum">
              <a:rPr lang="en-US" smtClean="0"/>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1625C2-0935-4BC1-9ED5-83F34EE110E0}"/>
              </a:ext>
            </a:extLst>
          </p:cNvPr>
          <p:cNvSpPr txBox="1">
            <a:spLocks noGrp="1"/>
          </p:cNvSpPr>
          <p:nvPr>
            <p:ph type="title" idx="4294967295"/>
          </p:nvPr>
        </p:nvSpPr>
        <p:spPr>
          <a:xfrm>
            <a:off x="91440" y="109440"/>
            <a:ext cx="9784080" cy="1262160"/>
          </a:xfrm>
        </p:spPr>
        <p:txBody>
          <a:bodyPr vert="horz"/>
          <a:lstStyle/>
          <a:p>
            <a:pPr lvl="0" rtl="0"/>
            <a:r>
              <a:rPr lang="en-US" sz="4800"/>
              <a:t>Ассемблирование: машинный код</a:t>
            </a:r>
          </a:p>
        </p:txBody>
      </p:sp>
      <p:sp>
        <p:nvSpPr>
          <p:cNvPr id="3" name="Полилиния: фигура 2">
            <a:extLst>
              <a:ext uri="{FF2B5EF4-FFF2-40B4-BE49-F238E27FC236}">
                <a16:creationId xmlns:a16="http://schemas.microsoft.com/office/drawing/2014/main" id="{0B6A4FA1-E9AC-4679-974C-19E802C883AD}"/>
              </a:ext>
            </a:extLst>
          </p:cNvPr>
          <p:cNvSpPr/>
          <p:nvPr/>
        </p:nvSpPr>
        <p:spPr>
          <a:xfrm>
            <a:off x="548640" y="137124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cmpl $1, %edi</a:t>
            </a:r>
          </a:p>
        </p:txBody>
      </p:sp>
      <p:sp>
        <p:nvSpPr>
          <p:cNvPr id="4" name="Полилиния: фигура 3">
            <a:extLst>
              <a:ext uri="{FF2B5EF4-FFF2-40B4-BE49-F238E27FC236}">
                <a16:creationId xmlns:a16="http://schemas.microsoft.com/office/drawing/2014/main" id="{465DA51B-5C05-434C-AA6A-6620ED12F6D1}"/>
              </a:ext>
            </a:extLst>
          </p:cNvPr>
          <p:cNvSpPr/>
          <p:nvPr/>
        </p:nvSpPr>
        <p:spPr>
          <a:xfrm>
            <a:off x="4389120" y="1371240"/>
            <a:ext cx="502920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83</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ff</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01</a:t>
            </a:r>
          </a:p>
        </p:txBody>
      </p:sp>
      <p:sp>
        <p:nvSpPr>
          <p:cNvPr id="5" name="Полилиния: фигура 4">
            <a:extLst>
              <a:ext uri="{FF2B5EF4-FFF2-40B4-BE49-F238E27FC236}">
                <a16:creationId xmlns:a16="http://schemas.microsoft.com/office/drawing/2014/main" id="{F39E7BDE-BDCC-4CFE-A825-C391E7C2C2B9}"/>
              </a:ext>
            </a:extLst>
          </p:cNvPr>
          <p:cNvSpPr/>
          <p:nvPr/>
        </p:nvSpPr>
        <p:spPr>
          <a:xfrm>
            <a:off x="640080" y="402300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mov $0x1, %eax</a:t>
            </a:r>
          </a:p>
        </p:txBody>
      </p:sp>
      <p:sp>
        <p:nvSpPr>
          <p:cNvPr id="6" name="Полилиния: фигура 5">
            <a:extLst>
              <a:ext uri="{FF2B5EF4-FFF2-40B4-BE49-F238E27FC236}">
                <a16:creationId xmlns:a16="http://schemas.microsoft.com/office/drawing/2014/main" id="{3BDC744C-8149-4105-BD05-E0C6CB833129}"/>
              </a:ext>
            </a:extLst>
          </p:cNvPr>
          <p:cNvSpPr/>
          <p:nvPr/>
        </p:nvSpPr>
        <p:spPr>
          <a:xfrm>
            <a:off x="4480560" y="4023000"/>
            <a:ext cx="502920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b8</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01 00 00 00</a:t>
            </a:r>
          </a:p>
        </p:txBody>
      </p:sp>
      <p:sp>
        <p:nvSpPr>
          <p:cNvPr id="7" name="Полилиния: фигура 6">
            <a:extLst>
              <a:ext uri="{FF2B5EF4-FFF2-40B4-BE49-F238E27FC236}">
                <a16:creationId xmlns:a16="http://schemas.microsoft.com/office/drawing/2014/main" id="{39D4C07F-DCE6-4047-BC19-743DFCF9956F}"/>
              </a:ext>
            </a:extLst>
          </p:cNvPr>
          <p:cNvSpPr/>
          <p:nvPr/>
        </p:nvSpPr>
        <p:spPr>
          <a:xfrm>
            <a:off x="4480560" y="521172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MOV</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EAX</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Iv</a:t>
            </a:r>
          </a:p>
        </p:txBody>
      </p:sp>
      <p:sp>
        <p:nvSpPr>
          <p:cNvPr id="8" name="Полилиния: фигура 7">
            <a:extLst>
              <a:ext uri="{FF2B5EF4-FFF2-40B4-BE49-F238E27FC236}">
                <a16:creationId xmlns:a16="http://schemas.microsoft.com/office/drawing/2014/main" id="{037BDE01-19F7-473D-BA2B-0C7BCBD9DA55}"/>
              </a:ext>
            </a:extLst>
          </p:cNvPr>
          <p:cNvSpPr/>
          <p:nvPr/>
        </p:nvSpPr>
        <p:spPr>
          <a:xfrm>
            <a:off x="4389120" y="274284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SUB</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Ev</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Ib</a:t>
            </a:r>
          </a:p>
        </p:txBody>
      </p:sp>
      <p:sp>
        <p:nvSpPr>
          <p:cNvPr id="9" name="Прямая соединительная линия 8">
            <a:extLst>
              <a:ext uri="{FF2B5EF4-FFF2-40B4-BE49-F238E27FC236}">
                <a16:creationId xmlns:a16="http://schemas.microsoft.com/office/drawing/2014/main" id="{A2E2A669-A552-4E36-A89B-7B1B7DB7A536}"/>
              </a:ext>
            </a:extLst>
          </p:cNvPr>
          <p:cNvSpPr/>
          <p:nvPr/>
        </p:nvSpPr>
        <p:spPr>
          <a:xfrm flipV="1">
            <a:off x="4754879" y="2011680"/>
            <a:ext cx="0" cy="100548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рямая соединительная линия 9">
            <a:extLst>
              <a:ext uri="{FF2B5EF4-FFF2-40B4-BE49-F238E27FC236}">
                <a16:creationId xmlns:a16="http://schemas.microsoft.com/office/drawing/2014/main" id="{7DFFEC80-8183-46D7-BBF3-B79EDC1C32CF}"/>
              </a:ext>
            </a:extLst>
          </p:cNvPr>
          <p:cNvSpPr/>
          <p:nvPr/>
        </p:nvSpPr>
        <p:spPr>
          <a:xfrm flipV="1">
            <a:off x="4846320" y="4663440"/>
            <a:ext cx="0" cy="82260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1" name="Полилиния: фигура 10">
            <a:extLst>
              <a:ext uri="{FF2B5EF4-FFF2-40B4-BE49-F238E27FC236}">
                <a16:creationId xmlns:a16="http://schemas.microsoft.com/office/drawing/2014/main" id="{F801C0BE-17AB-4834-81F0-0ABE1AB50CA2}"/>
              </a:ext>
            </a:extLst>
          </p:cNvPr>
          <p:cNvSpPr/>
          <p:nvPr/>
        </p:nvSpPr>
        <p:spPr>
          <a:xfrm>
            <a:off x="3566160" y="1645560"/>
            <a:ext cx="548640" cy="457200"/>
          </a:xfrm>
          <a:custGeom>
            <a:avLst>
              <a:gd name="f0" fmla="val 11770"/>
              <a:gd name="f1" fmla="val 610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2" name="Полилиния: фигура 11">
            <a:extLst>
              <a:ext uri="{FF2B5EF4-FFF2-40B4-BE49-F238E27FC236}">
                <a16:creationId xmlns:a16="http://schemas.microsoft.com/office/drawing/2014/main" id="{D10BB679-83C6-4F76-8174-9C360A5B3BDD}"/>
              </a:ext>
            </a:extLst>
          </p:cNvPr>
          <p:cNvSpPr/>
          <p:nvPr/>
        </p:nvSpPr>
        <p:spPr>
          <a:xfrm>
            <a:off x="3657600" y="4205880"/>
            <a:ext cx="548640" cy="457200"/>
          </a:xfrm>
          <a:custGeom>
            <a:avLst>
              <a:gd name="f0" fmla="val 11770"/>
              <a:gd name="f1" fmla="val 610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13" name="">
            <a:extLst>
              <a:ext uri="{FF2B5EF4-FFF2-40B4-BE49-F238E27FC236}">
                <a16:creationId xmlns:a16="http://schemas.microsoft.com/office/drawing/2014/main" id="{ACBB5091-433A-43D2-ACBE-821126B5259C}"/>
              </a:ext>
            </a:extLst>
          </p:cNvPr>
          <p:cNvPicPr>
            <a:picLocks noChangeAspect="1"/>
          </p:cNvPicPr>
          <p:nvPr/>
        </p:nvPicPr>
        <p:blipFill>
          <a:blip r:embed="rId3">
            <a:lum/>
            <a:alphaModFix/>
          </a:blip>
          <a:srcRect/>
          <a:stretch>
            <a:fillRect/>
          </a:stretch>
        </p:blipFill>
        <p:spPr>
          <a:xfrm>
            <a:off x="0" y="5532120"/>
            <a:ext cx="2176200" cy="1965960"/>
          </a:xfrm>
          <a:prstGeom prst="rect">
            <a:avLst/>
          </a:prstGeom>
          <a:noFill/>
          <a:ln>
            <a:noFill/>
          </a:ln>
        </p:spPr>
      </p:pic>
      <p:sp>
        <p:nvSpPr>
          <p:cNvPr id="14" name="Полилиния: фигура 13">
            <a:extLst>
              <a:ext uri="{FF2B5EF4-FFF2-40B4-BE49-F238E27FC236}">
                <a16:creationId xmlns:a16="http://schemas.microsoft.com/office/drawing/2014/main" id="{D366C86F-6553-4409-BCC3-E584F92F543B}"/>
              </a:ext>
            </a:extLst>
          </p:cNvPr>
          <p:cNvSpPr/>
          <p:nvPr/>
        </p:nvSpPr>
        <p:spPr>
          <a:xfrm>
            <a:off x="1977840" y="6517440"/>
            <a:ext cx="8046720" cy="822960"/>
          </a:xfrm>
          <a:custGeom>
            <a:avLst>
              <a:gd name="f0" fmla="val -805"/>
              <a:gd name="f1" fmla="val 12740"/>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http://sparksandflames.com/files/x86InstructionChart.html</a:t>
            </a:r>
          </a:p>
        </p:txBody>
      </p:sp>
      <p:sp>
        <p:nvSpPr>
          <p:cNvPr id="15" name="Номер слайда 14">
            <a:extLst>
              <a:ext uri="{FF2B5EF4-FFF2-40B4-BE49-F238E27FC236}">
                <a16:creationId xmlns:a16="http://schemas.microsoft.com/office/drawing/2014/main" id="{8F60063A-F325-469E-83A4-474F93CFE22F}"/>
              </a:ext>
            </a:extLst>
          </p:cNvPr>
          <p:cNvSpPr>
            <a:spLocks noGrp="1"/>
          </p:cNvSpPr>
          <p:nvPr>
            <p:ph type="sldNum" sz="quarter" idx="12"/>
          </p:nvPr>
        </p:nvSpPr>
        <p:spPr/>
        <p:txBody>
          <a:bodyPr/>
          <a:lstStyle/>
          <a:p>
            <a:pPr lvl="0"/>
            <a:fld id="{68F8BB4E-8157-42A7-A178-28A1B7158100}" type="slidenum">
              <a:rPr lang="en-US" smtClean="0"/>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78964597-DD9D-4AD0-8701-AC088B6070FD}"/>
              </a:ext>
            </a:extLst>
          </p:cNvPr>
          <p:cNvPicPr>
            <a:picLocks noChangeAspect="1"/>
          </p:cNvPicPr>
          <p:nvPr/>
        </p:nvPicPr>
        <p:blipFill>
          <a:blip r:embed="rId3">
            <a:lum/>
            <a:alphaModFix/>
          </a:blip>
          <a:srcRect/>
          <a:stretch>
            <a:fillRect/>
          </a:stretch>
        </p:blipFill>
        <p:spPr>
          <a:xfrm>
            <a:off x="39240" y="1571039"/>
            <a:ext cx="9966960" cy="5541120"/>
          </a:xfrm>
          <a:prstGeom prst="rect">
            <a:avLst/>
          </a:prstGeom>
          <a:noFill/>
          <a:ln>
            <a:noFill/>
          </a:ln>
        </p:spPr>
      </p:pic>
      <p:sp>
        <p:nvSpPr>
          <p:cNvPr id="3" name="Заголовок 2">
            <a:extLst>
              <a:ext uri="{FF2B5EF4-FFF2-40B4-BE49-F238E27FC236}">
                <a16:creationId xmlns:a16="http://schemas.microsoft.com/office/drawing/2014/main" id="{991A3D5D-CD9D-42A0-9AD5-FC0BCC5A84B7}"/>
              </a:ext>
            </a:extLst>
          </p:cNvPr>
          <p:cNvSpPr txBox="1">
            <a:spLocks noGrp="1"/>
          </p:cNvSpPr>
          <p:nvPr>
            <p:ph type="title" idx="4294967295"/>
          </p:nvPr>
        </p:nvSpPr>
        <p:spPr>
          <a:xfrm>
            <a:off x="549000" y="182880"/>
            <a:ext cx="9071640" cy="1079280"/>
          </a:xfrm>
        </p:spPr>
        <p:txBody>
          <a:bodyPr vert="horz"/>
          <a:lstStyle/>
          <a:p>
            <a:pPr lvl="0" rtl="0"/>
            <a:r>
              <a:rPr lang="en-US" sz="6000"/>
              <a:t>GAS: макроассемблер</a:t>
            </a:r>
          </a:p>
        </p:txBody>
      </p:sp>
      <p:sp>
        <p:nvSpPr>
          <p:cNvPr id="4" name="Номер слайда 3">
            <a:extLst>
              <a:ext uri="{FF2B5EF4-FFF2-40B4-BE49-F238E27FC236}">
                <a16:creationId xmlns:a16="http://schemas.microsoft.com/office/drawing/2014/main" id="{5947E480-B362-4E54-8D42-17CE49B89957}"/>
              </a:ext>
            </a:extLst>
          </p:cNvPr>
          <p:cNvSpPr>
            <a:spLocks noGrp="1"/>
          </p:cNvSpPr>
          <p:nvPr>
            <p:ph type="sldNum" sz="quarter" idx="12"/>
          </p:nvPr>
        </p:nvSpPr>
        <p:spPr/>
        <p:txBody>
          <a:bodyPr/>
          <a:lstStyle/>
          <a:p>
            <a:pPr lvl="0"/>
            <a:fld id="{68F8BB4E-8157-42A7-A178-28A1B7158100}"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73457D-E5CE-4F40-8487-F15AA96116EF}"/>
              </a:ext>
            </a:extLst>
          </p:cNvPr>
          <p:cNvSpPr txBox="1">
            <a:spLocks noGrp="1"/>
          </p:cNvSpPr>
          <p:nvPr>
            <p:ph type="title" idx="4294967295"/>
          </p:nvPr>
        </p:nvSpPr>
        <p:spPr/>
        <p:txBody>
          <a:bodyPr>
            <a:spAutoFit/>
          </a:bodyPr>
          <a:lstStyle/>
          <a:p>
            <a:pPr lvl="0"/>
            <a:r>
              <a:rPr lang="en-US"/>
              <a:t>GCC: как посмотреть что в действительности запустилось?</a:t>
            </a:r>
          </a:p>
        </p:txBody>
      </p:sp>
      <p:sp>
        <p:nvSpPr>
          <p:cNvPr id="3" name="TextBox 2">
            <a:extLst>
              <a:ext uri="{FF2B5EF4-FFF2-40B4-BE49-F238E27FC236}">
                <a16:creationId xmlns:a16="http://schemas.microsoft.com/office/drawing/2014/main" id="{188B2226-83A1-40C5-B1BA-36087602AECA}"/>
              </a:ext>
            </a:extLst>
          </p:cNvPr>
          <p:cNvSpPr txBox="1"/>
          <p:nvPr/>
        </p:nvSpPr>
        <p:spPr>
          <a:xfrm>
            <a:off x="274320" y="1737359"/>
            <a:ext cx="9242400" cy="47310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 </a:t>
            </a:r>
            <a:r>
              <a:rPr lang="en-US" sz="2400" b="1" i="0" u="none" strike="noStrike" kern="1200" cap="none">
                <a:ln>
                  <a:noFill/>
                </a:ln>
                <a:latin typeface="LM Mono 12" pitchFamily="17"/>
                <a:ea typeface="Droid Sans Fallback" pitchFamily="2"/>
                <a:cs typeface="FreeSans" pitchFamily="2"/>
              </a:rPr>
              <a:t>gcc</a:t>
            </a:r>
            <a:r>
              <a:rPr lang="en-US" sz="2400" b="0" i="0" u="none" strike="noStrike" kern="1200" cap="none">
                <a:ln>
                  <a:noFill/>
                </a:ln>
                <a:latin typeface="LM Mono 12" pitchFamily="17"/>
                <a:ea typeface="Droid Sans Fallback" pitchFamily="2"/>
                <a:cs typeface="FreeSans" pitchFamily="2"/>
              </a:rPr>
              <a:t> -O2 program.c </a:t>
            </a:r>
            <a:r>
              <a:rPr lang="en-US" sz="2400" b="1" i="0" u="none" strike="noStrike" kern="1200" cap="none">
                <a:ln>
                  <a:noFill/>
                </a:ln>
                <a:latin typeface="LM Mono 12" pitchFamily="17"/>
                <a:ea typeface="Droid Sans Fallback" pitchFamily="2"/>
                <a:cs typeface="FreeSans" pitchFamily="2"/>
              </a:rPr>
              <a:t>--verbose -save-temps</a:t>
            </a:r>
          </a:p>
        </p:txBody>
      </p:sp>
      <p:sp>
        <p:nvSpPr>
          <p:cNvPr id="4" name="TextBox 3">
            <a:extLst>
              <a:ext uri="{FF2B5EF4-FFF2-40B4-BE49-F238E27FC236}">
                <a16:creationId xmlns:a16="http://schemas.microsoft.com/office/drawing/2014/main" id="{F6D5D806-9FF4-44A6-B69B-5A64A943E81A}"/>
              </a:ext>
            </a:extLst>
          </p:cNvPr>
          <p:cNvSpPr txBox="1"/>
          <p:nvPr/>
        </p:nvSpPr>
        <p:spPr>
          <a:xfrm>
            <a:off x="746875" y="2468880"/>
            <a:ext cx="8769845" cy="84878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cc1</a:t>
            </a:r>
            <a:r>
              <a:rPr lang="en-US" sz="2400" b="0" i="0" u="none" strike="noStrike" kern="1200" cap="none">
                <a:ln>
                  <a:noFill/>
                </a:ln>
                <a:latin typeface="LM Mono 12" pitchFamily="17"/>
                <a:ea typeface="Droid Sans Fallback" pitchFamily="2"/>
                <a:cs typeface="FreeSans" pitchFamily="2"/>
              </a:rPr>
              <a:t> </a:t>
            </a:r>
            <a:r>
              <a:rPr lang="en-US" sz="2400" b="1" i="0" u="none" strike="noStrike" kern="1200" cap="none">
                <a:ln>
                  <a:noFill/>
                </a:ln>
                <a:latin typeface="LM Mono 12" pitchFamily="17"/>
                <a:ea typeface="Droid Sans Fallback" pitchFamily="2"/>
                <a:cs typeface="FreeSans" pitchFamily="2"/>
              </a:rPr>
              <a:t>-E</a:t>
            </a:r>
            <a:r>
              <a:rPr lang="en-US" sz="2400" b="0" i="0" u="none" strike="noStrike" kern="1200" cap="none">
                <a:ln>
                  <a:noFill/>
                </a:ln>
                <a:latin typeface="LM Mono 12" pitchFamily="17"/>
                <a:ea typeface="Droid Sans Fallback" pitchFamily="2"/>
                <a:cs typeface="FreeSans" pitchFamily="2"/>
              </a:rPr>
              <a:t> -quiet -v -imultiarch x86_64-linux-gnu program.c </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-mtune=generic -march=x86-64 -fpch-preprocess -o program.i</a:t>
            </a:r>
          </a:p>
        </p:txBody>
      </p:sp>
      <p:sp>
        <p:nvSpPr>
          <p:cNvPr id="5" name="TextBox 4">
            <a:extLst>
              <a:ext uri="{FF2B5EF4-FFF2-40B4-BE49-F238E27FC236}">
                <a16:creationId xmlns:a16="http://schemas.microsoft.com/office/drawing/2014/main" id="{D501820E-67FA-4049-9DF6-738579D97CD2}"/>
              </a:ext>
            </a:extLst>
          </p:cNvPr>
          <p:cNvSpPr txBox="1"/>
          <p:nvPr/>
        </p:nvSpPr>
        <p:spPr>
          <a:xfrm>
            <a:off x="746876" y="3478014"/>
            <a:ext cx="8769846" cy="122446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cc1</a:t>
            </a:r>
            <a:r>
              <a:rPr lang="en-US" sz="2400" b="0" i="0" u="none" strike="noStrike" kern="1200" cap="none">
                <a:ln>
                  <a:noFill/>
                </a:ln>
                <a:latin typeface="LM Mono 12" pitchFamily="17"/>
                <a:ea typeface="Droid Sans Fallback" pitchFamily="2"/>
                <a:cs typeface="FreeSans" pitchFamily="2"/>
              </a:rPr>
              <a:t> -fpreprocessed program.i -quiet -dumpbase program.c </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-mtune=generic -march=x86-64 -auxbase program -version </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-o program.s</a:t>
            </a:r>
          </a:p>
        </p:txBody>
      </p:sp>
      <p:sp>
        <p:nvSpPr>
          <p:cNvPr id="6" name="TextBox 5">
            <a:extLst>
              <a:ext uri="{FF2B5EF4-FFF2-40B4-BE49-F238E27FC236}">
                <a16:creationId xmlns:a16="http://schemas.microsoft.com/office/drawing/2014/main" id="{7BEEF43A-02BF-449F-9F18-74DE823C3998}"/>
              </a:ext>
            </a:extLst>
          </p:cNvPr>
          <p:cNvSpPr txBox="1"/>
          <p:nvPr/>
        </p:nvSpPr>
        <p:spPr>
          <a:xfrm>
            <a:off x="746876" y="5602521"/>
            <a:ext cx="8769846" cy="84878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collect2</a:t>
            </a:r>
            <a:r>
              <a:rPr lang="en-US" sz="2400" b="0" i="0" u="none" strike="noStrike" kern="1200" cap="none">
                <a:ln>
                  <a:noFill/>
                </a:ln>
                <a:latin typeface="LM Mono 12" pitchFamily="17"/>
                <a:ea typeface="Droid Sans Fallback" pitchFamily="2"/>
                <a:cs typeface="FreeSans" pitchFamily="2"/>
              </a:rPr>
              <a:t> &lt;....&gt; program.o -lgcc --as-needed -lgcc_s --no-as-needed -lc </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-lgcc --as-needed -lgcc_s --no-as-needed crtn.o</a:t>
            </a:r>
          </a:p>
        </p:txBody>
      </p:sp>
      <p:sp>
        <p:nvSpPr>
          <p:cNvPr id="7" name="TextBox 6">
            <a:extLst>
              <a:ext uri="{FF2B5EF4-FFF2-40B4-BE49-F238E27FC236}">
                <a16:creationId xmlns:a16="http://schemas.microsoft.com/office/drawing/2014/main" id="{C606634C-2A0A-4CF8-9B45-BEDF1F3D5FC7}"/>
              </a:ext>
            </a:extLst>
          </p:cNvPr>
          <p:cNvSpPr txBox="1"/>
          <p:nvPr/>
        </p:nvSpPr>
        <p:spPr>
          <a:xfrm>
            <a:off x="746876" y="4862828"/>
            <a:ext cx="8769846" cy="47310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as</a:t>
            </a:r>
            <a:r>
              <a:rPr lang="en-US" sz="2400" b="0" i="0" u="none" strike="noStrike" kern="1200" cap="none">
                <a:ln>
                  <a:noFill/>
                </a:ln>
                <a:latin typeface="LM Mono 12" pitchFamily="17"/>
                <a:ea typeface="Droid Sans Fallback" pitchFamily="2"/>
                <a:cs typeface="FreeSans" pitchFamily="2"/>
              </a:rPr>
              <a:t> -v --64 -o program.o program.s</a:t>
            </a:r>
          </a:p>
        </p:txBody>
      </p:sp>
      <p:sp>
        <p:nvSpPr>
          <p:cNvPr id="10" name="Номер слайда 9">
            <a:extLst>
              <a:ext uri="{FF2B5EF4-FFF2-40B4-BE49-F238E27FC236}">
                <a16:creationId xmlns:a16="http://schemas.microsoft.com/office/drawing/2014/main" id="{88895B88-F12B-4FCD-B28C-84998CECD466}"/>
              </a:ext>
            </a:extLst>
          </p:cNvPr>
          <p:cNvSpPr>
            <a:spLocks noGrp="1"/>
          </p:cNvSpPr>
          <p:nvPr>
            <p:ph type="sldNum" sz="quarter" idx="12"/>
          </p:nvPr>
        </p:nvSpPr>
        <p:spPr/>
        <p:txBody>
          <a:bodyPr/>
          <a:lstStyle/>
          <a:p>
            <a:pPr lvl="0"/>
            <a:fld id="{68F8BB4E-8157-42A7-A178-28A1B7158100}" type="slidenum">
              <a:rPr lang="en-US" smtClean="0"/>
              <a:t>6</a:t>
            </a:fld>
            <a:endParaRPr lang="en-US"/>
          </a:p>
        </p:txBody>
      </p:sp>
      <p:cxnSp>
        <p:nvCxnSpPr>
          <p:cNvPr id="12" name="Соединитель: уступ 11">
            <a:extLst>
              <a:ext uri="{FF2B5EF4-FFF2-40B4-BE49-F238E27FC236}">
                <a16:creationId xmlns:a16="http://schemas.microsoft.com/office/drawing/2014/main" id="{D2702DC1-4D12-4B45-A6BA-C9BFCC91BAF9}"/>
              </a:ext>
            </a:extLst>
          </p:cNvPr>
          <p:cNvCxnSpPr>
            <a:cxnSpLocks/>
            <a:endCxn id="4" idx="1"/>
          </p:cNvCxnSpPr>
          <p:nvPr/>
        </p:nvCxnSpPr>
        <p:spPr>
          <a:xfrm rot="16200000" flipH="1">
            <a:off x="284032" y="2430428"/>
            <a:ext cx="682810" cy="24287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Соединитель: уступ 13">
            <a:extLst>
              <a:ext uri="{FF2B5EF4-FFF2-40B4-BE49-F238E27FC236}">
                <a16:creationId xmlns:a16="http://schemas.microsoft.com/office/drawing/2014/main" id="{88A1F288-C537-414F-B3E1-5145282D2A7C}"/>
              </a:ext>
            </a:extLst>
          </p:cNvPr>
          <p:cNvCxnSpPr>
            <a:cxnSpLocks/>
            <a:endCxn id="5" idx="1"/>
          </p:cNvCxnSpPr>
          <p:nvPr/>
        </p:nvCxnSpPr>
        <p:spPr>
          <a:xfrm rot="16200000" flipH="1">
            <a:off x="-314455" y="3028914"/>
            <a:ext cx="1879784" cy="24287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Соединитель: уступ 15">
            <a:extLst>
              <a:ext uri="{FF2B5EF4-FFF2-40B4-BE49-F238E27FC236}">
                <a16:creationId xmlns:a16="http://schemas.microsoft.com/office/drawing/2014/main" id="{122AE476-71D4-4390-BB3E-7DFD2A1CD179}"/>
              </a:ext>
            </a:extLst>
          </p:cNvPr>
          <p:cNvCxnSpPr>
            <a:cxnSpLocks/>
            <a:endCxn id="7" idx="1"/>
          </p:cNvCxnSpPr>
          <p:nvPr/>
        </p:nvCxnSpPr>
        <p:spPr>
          <a:xfrm rot="16200000" flipH="1">
            <a:off x="-819024" y="3533479"/>
            <a:ext cx="2888918" cy="24288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Соединитель: уступ 18">
            <a:extLst>
              <a:ext uri="{FF2B5EF4-FFF2-40B4-BE49-F238E27FC236}">
                <a16:creationId xmlns:a16="http://schemas.microsoft.com/office/drawing/2014/main" id="{A5D70D1A-CA48-463A-8C36-8BAF26F2BAAC}"/>
              </a:ext>
            </a:extLst>
          </p:cNvPr>
          <p:cNvCxnSpPr>
            <a:cxnSpLocks/>
            <a:endCxn id="6" idx="1"/>
          </p:cNvCxnSpPr>
          <p:nvPr/>
        </p:nvCxnSpPr>
        <p:spPr>
          <a:xfrm rot="16200000" flipH="1">
            <a:off x="-1282789" y="3997247"/>
            <a:ext cx="3816452" cy="24287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B107B6-84F3-4D9B-B5DC-A38476CFDB11}"/>
              </a:ext>
            </a:extLst>
          </p:cNvPr>
          <p:cNvSpPr txBox="1">
            <a:spLocks noGrp="1"/>
          </p:cNvSpPr>
          <p:nvPr>
            <p:ph type="title" idx="4294967295"/>
          </p:nvPr>
        </p:nvSpPr>
        <p:spPr>
          <a:xfrm>
            <a:off x="548640" y="182880"/>
            <a:ext cx="9071640" cy="1079280"/>
          </a:xfrm>
        </p:spPr>
        <p:txBody>
          <a:bodyPr vert="horz"/>
          <a:lstStyle/>
          <a:p>
            <a:pPr lvl="0" rtl="0"/>
            <a:r>
              <a:rPr lang="en-US" sz="6000"/>
              <a:t>GAS: макроассемблер</a:t>
            </a:r>
          </a:p>
        </p:txBody>
      </p:sp>
      <p:sp>
        <p:nvSpPr>
          <p:cNvPr id="3" name="Текст 2">
            <a:extLst>
              <a:ext uri="{FF2B5EF4-FFF2-40B4-BE49-F238E27FC236}">
                <a16:creationId xmlns:a16="http://schemas.microsoft.com/office/drawing/2014/main" id="{912CDEBC-6979-49ED-A73E-F0D98E1C66D4}"/>
              </a:ext>
            </a:extLst>
          </p:cNvPr>
          <p:cNvSpPr txBox="1">
            <a:spLocks noGrp="1"/>
          </p:cNvSpPr>
          <p:nvPr>
            <p:ph type="body" idx="4294967295"/>
          </p:nvPr>
        </p:nvSpPr>
        <p:spPr>
          <a:xfrm>
            <a:off x="255240" y="1262160"/>
            <a:ext cx="9071640" cy="731519"/>
          </a:xfrm>
        </p:spPr>
        <p:txBody>
          <a:bodyPr vert="horz"/>
          <a:lstStyle/>
          <a:p>
            <a:pPr lvl="0" rtl="0">
              <a:buSzPct val="45000"/>
            </a:pPr>
            <a:r>
              <a:rPr lang="en-US"/>
              <a:t>Макросы</a:t>
            </a:r>
          </a:p>
        </p:txBody>
      </p:sp>
      <p:sp>
        <p:nvSpPr>
          <p:cNvPr id="4" name="Полилиния: фигура 3">
            <a:extLst>
              <a:ext uri="{FF2B5EF4-FFF2-40B4-BE49-F238E27FC236}">
                <a16:creationId xmlns:a16="http://schemas.microsoft.com/office/drawing/2014/main" id="{27E49CC6-AA68-4490-BA01-1BBDFA6794D9}"/>
              </a:ext>
            </a:extLst>
          </p:cNvPr>
          <p:cNvSpPr/>
          <p:nvPr/>
        </p:nvSpPr>
        <p:spPr>
          <a:xfrm>
            <a:off x="255240" y="2011679"/>
            <a:ext cx="6949440" cy="342351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.macro </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.if</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\to-\from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.endm</a:t>
            </a:r>
          </a:p>
        </p:txBody>
      </p:sp>
      <p:sp>
        <p:nvSpPr>
          <p:cNvPr id="5" name="Заголовок 4">
            <a:extLst>
              <a:ext uri="{FF2B5EF4-FFF2-40B4-BE49-F238E27FC236}">
                <a16:creationId xmlns:a16="http://schemas.microsoft.com/office/drawing/2014/main" id="{72E8693A-75CC-4F58-B2DA-E7F85A5983B0}"/>
              </a:ext>
            </a:extLst>
          </p:cNvPr>
          <p:cNvSpPr txBox="1">
            <a:spLocks noGrp="1"/>
          </p:cNvSpPr>
          <p:nvPr>
            <p:ph type="title" idx="4294967295"/>
          </p:nvPr>
        </p:nvSpPr>
        <p:spPr>
          <a:xfrm>
            <a:off x="438119" y="6309360"/>
            <a:ext cx="9071640" cy="914400"/>
          </a:xfrm>
        </p:spPr>
        <p:txBody>
          <a:bodyPr vert="horz"/>
          <a:lstStyle/>
          <a:p>
            <a:pPr lvl="0" rtl="0"/>
            <a:r>
              <a:rPr lang="en-US">
                <a:solidFill>
                  <a:srgbClr val="FF3333"/>
                </a:solidFill>
              </a:rPr>
              <a:t>Как использовать этот макрос?</a:t>
            </a:r>
          </a:p>
        </p:txBody>
      </p:sp>
      <p:sp>
        <p:nvSpPr>
          <p:cNvPr id="6" name="Номер слайда 5">
            <a:extLst>
              <a:ext uri="{FF2B5EF4-FFF2-40B4-BE49-F238E27FC236}">
                <a16:creationId xmlns:a16="http://schemas.microsoft.com/office/drawing/2014/main" id="{740F0CB7-CBA0-49AE-8429-6B91124ADEAB}"/>
              </a:ext>
            </a:extLst>
          </p:cNvPr>
          <p:cNvSpPr>
            <a:spLocks noGrp="1"/>
          </p:cNvSpPr>
          <p:nvPr>
            <p:ph type="sldNum" sz="quarter" idx="12"/>
          </p:nvPr>
        </p:nvSpPr>
        <p:spPr/>
        <p:txBody>
          <a:bodyPr/>
          <a:lstStyle/>
          <a:p>
            <a:pPr lvl="0"/>
            <a:fld id="{68F8BB4E-8157-42A7-A178-28A1B7158100}" type="slidenum">
              <a:rPr lang="en-US" smtClean="0"/>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CB9166-8C68-4FB0-B088-F9E5F31F5663}"/>
              </a:ext>
            </a:extLst>
          </p:cNvPr>
          <p:cNvSpPr txBox="1">
            <a:spLocks noGrp="1"/>
          </p:cNvSpPr>
          <p:nvPr>
            <p:ph type="title" idx="4294967295"/>
          </p:nvPr>
        </p:nvSpPr>
        <p:spPr>
          <a:xfrm>
            <a:off x="558360" y="81720"/>
            <a:ext cx="9071640" cy="1170720"/>
          </a:xfrm>
        </p:spPr>
        <p:txBody>
          <a:bodyPr vert="horz"/>
          <a:lstStyle/>
          <a:p>
            <a:pPr lvl="0" rtl="0"/>
            <a:r>
              <a:rPr lang="en-US" sz="6000"/>
              <a:t>GAS: макроассемблер</a:t>
            </a:r>
          </a:p>
        </p:txBody>
      </p:sp>
      <p:sp>
        <p:nvSpPr>
          <p:cNvPr id="3" name="Текст 2">
            <a:extLst>
              <a:ext uri="{FF2B5EF4-FFF2-40B4-BE49-F238E27FC236}">
                <a16:creationId xmlns:a16="http://schemas.microsoft.com/office/drawing/2014/main" id="{DB6FD9C6-54CE-41EF-B0DD-19679F1A74EA}"/>
              </a:ext>
            </a:extLst>
          </p:cNvPr>
          <p:cNvSpPr txBox="1">
            <a:spLocks noGrp="1"/>
          </p:cNvSpPr>
          <p:nvPr>
            <p:ph type="body" idx="4294967295"/>
          </p:nvPr>
        </p:nvSpPr>
        <p:spPr>
          <a:xfrm>
            <a:off x="255240" y="1262160"/>
            <a:ext cx="9071640" cy="731519"/>
          </a:xfrm>
        </p:spPr>
        <p:txBody>
          <a:bodyPr vert="horz"/>
          <a:lstStyle/>
          <a:p>
            <a:pPr lvl="0" rtl="0">
              <a:buSzPct val="45000"/>
            </a:pPr>
            <a:r>
              <a:rPr lang="en-US"/>
              <a:t>Макросы</a:t>
            </a:r>
          </a:p>
        </p:txBody>
      </p:sp>
      <p:sp>
        <p:nvSpPr>
          <p:cNvPr id="4" name="Полилиния: фигура 3">
            <a:extLst>
              <a:ext uri="{FF2B5EF4-FFF2-40B4-BE49-F238E27FC236}">
                <a16:creationId xmlns:a16="http://schemas.microsoft.com/office/drawing/2014/main" id="{B9A55A8F-50B6-4B54-8358-080EAF0AF546}"/>
              </a:ext>
            </a:extLst>
          </p:cNvPr>
          <p:cNvSpPr/>
          <p:nvPr/>
        </p:nvSpPr>
        <p:spPr>
          <a:xfrm>
            <a:off x="255240" y="2011680"/>
            <a:ext cx="6949440" cy="34161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.macro </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.if </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\to-\from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.endm</a:t>
            </a:r>
          </a:p>
        </p:txBody>
      </p:sp>
      <p:sp>
        <p:nvSpPr>
          <p:cNvPr id="5" name="Полилиния: фигура 4">
            <a:extLst>
              <a:ext uri="{FF2B5EF4-FFF2-40B4-BE49-F238E27FC236}">
                <a16:creationId xmlns:a16="http://schemas.microsoft.com/office/drawing/2014/main" id="{34B64A3D-C99B-427E-A472-BFB72FA80F54}"/>
              </a:ext>
            </a:extLst>
          </p:cNvPr>
          <p:cNvSpPr/>
          <p:nvPr/>
        </p:nvSpPr>
        <p:spPr>
          <a:xfrm>
            <a:off x="8229600" y="3108959"/>
            <a:ext cx="640080" cy="548640"/>
          </a:xfrm>
          <a:custGeom>
            <a:avLst>
              <a:gd name="f0" fmla="val 10707"/>
              <a:gd name="f1" fmla="val 5135"/>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08C932CE-AE91-4EE4-897F-E1D9CC43A572}"/>
              </a:ext>
            </a:extLst>
          </p:cNvPr>
          <p:cNvSpPr/>
          <p:nvPr/>
        </p:nvSpPr>
        <p:spPr>
          <a:xfrm>
            <a:off x="7406640" y="3749040"/>
            <a:ext cx="2468880" cy="24688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.long 0</a:t>
            </a:r>
            <a:b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.long 1</a:t>
            </a:r>
            <a:b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.long 5</a:t>
            </a:r>
          </a:p>
        </p:txBody>
      </p:sp>
      <p:sp>
        <p:nvSpPr>
          <p:cNvPr id="7" name="Полилиния: фигура 6">
            <a:extLst>
              <a:ext uri="{FF2B5EF4-FFF2-40B4-BE49-F238E27FC236}">
                <a16:creationId xmlns:a16="http://schemas.microsoft.com/office/drawing/2014/main" id="{20E838F5-1EEC-42EC-ADAC-69F6B4EBF090}"/>
              </a:ext>
            </a:extLst>
          </p:cNvPr>
          <p:cNvSpPr/>
          <p:nvPr/>
        </p:nvSpPr>
        <p:spPr>
          <a:xfrm>
            <a:off x="7498440" y="2103120"/>
            <a:ext cx="246888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sum 0, 5</a:t>
            </a:r>
          </a:p>
        </p:txBody>
      </p:sp>
      <p:pic>
        <p:nvPicPr>
          <p:cNvPr id="8" name="">
            <a:extLst>
              <a:ext uri="{FF2B5EF4-FFF2-40B4-BE49-F238E27FC236}">
                <a16:creationId xmlns:a16="http://schemas.microsoft.com/office/drawing/2014/main" id="{09D253FC-7400-4259-87A9-EF8A24A1E8A4}"/>
              </a:ext>
            </a:extLst>
          </p:cNvPr>
          <p:cNvPicPr>
            <a:picLocks noChangeAspect="1"/>
          </p:cNvPicPr>
          <p:nvPr/>
        </p:nvPicPr>
        <p:blipFill>
          <a:blip r:embed="rId3">
            <a:lum/>
            <a:alphaModFix/>
          </a:blip>
          <a:srcRect/>
          <a:stretch>
            <a:fillRect/>
          </a:stretch>
        </p:blipFill>
        <p:spPr>
          <a:xfrm>
            <a:off x="0" y="5532120"/>
            <a:ext cx="2176200" cy="1965960"/>
          </a:xfrm>
          <a:prstGeom prst="rect">
            <a:avLst/>
          </a:prstGeom>
          <a:noFill/>
          <a:ln>
            <a:noFill/>
          </a:ln>
        </p:spPr>
      </p:pic>
      <p:sp>
        <p:nvSpPr>
          <p:cNvPr id="9" name="Полилиния: фигура 8">
            <a:extLst>
              <a:ext uri="{FF2B5EF4-FFF2-40B4-BE49-F238E27FC236}">
                <a16:creationId xmlns:a16="http://schemas.microsoft.com/office/drawing/2014/main" id="{31065899-FD8C-48FA-AD41-3D00903AACBF}"/>
              </a:ext>
            </a:extLst>
          </p:cNvPr>
          <p:cNvSpPr/>
          <p:nvPr/>
        </p:nvSpPr>
        <p:spPr>
          <a:xfrm>
            <a:off x="2103120" y="6492240"/>
            <a:ext cx="7772400" cy="822960"/>
          </a:xfrm>
          <a:custGeom>
            <a:avLst>
              <a:gd name="f0" fmla="val -1036"/>
              <a:gd name="f1" fmla="val 13704"/>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https://sourceware.org/binutils/docs/as/Macro.html</a:t>
            </a:r>
          </a:p>
        </p:txBody>
      </p:sp>
      <p:sp>
        <p:nvSpPr>
          <p:cNvPr id="10" name="Номер слайда 9">
            <a:extLst>
              <a:ext uri="{FF2B5EF4-FFF2-40B4-BE49-F238E27FC236}">
                <a16:creationId xmlns:a16="http://schemas.microsoft.com/office/drawing/2014/main" id="{BC4613E1-2032-4D09-9CAD-C483AAF47D08}"/>
              </a:ext>
            </a:extLst>
          </p:cNvPr>
          <p:cNvSpPr>
            <a:spLocks noGrp="1"/>
          </p:cNvSpPr>
          <p:nvPr>
            <p:ph type="sldNum" sz="quarter" idx="12"/>
          </p:nvPr>
        </p:nvSpPr>
        <p:spPr/>
        <p:txBody>
          <a:bodyPr/>
          <a:lstStyle/>
          <a:p>
            <a:pPr lvl="0"/>
            <a:fld id="{68F8BB4E-8157-42A7-A178-28A1B7158100}"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37F6918-B9A8-4C50-8368-1121F38AB184}"/>
              </a:ext>
            </a:extLst>
          </p:cNvPr>
          <p:cNvSpPr txBox="1">
            <a:spLocks noGrp="1"/>
          </p:cNvSpPr>
          <p:nvPr>
            <p:ph type="body" idx="4294967295"/>
          </p:nvPr>
        </p:nvSpPr>
        <p:spPr>
          <a:xfrm>
            <a:off x="291240" y="1278000"/>
            <a:ext cx="9071640" cy="505620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p:txBody>
      </p:sp>
      <p:sp>
        <p:nvSpPr>
          <p:cNvPr id="3" name="Полилиния: фигура 2">
            <a:extLst>
              <a:ext uri="{FF2B5EF4-FFF2-40B4-BE49-F238E27FC236}">
                <a16:creationId xmlns:a16="http://schemas.microsoft.com/office/drawing/2014/main" id="{1547ECB0-FAB8-4815-A8F5-C83BF3466FAD}"/>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8391DA02-8C05-4BAE-A698-2660C15C8EA9}"/>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C746EA24-EE09-4795-8ECE-585577FAD659}"/>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pic>
        <p:nvPicPr>
          <p:cNvPr id="6" name="">
            <a:extLst>
              <a:ext uri="{FF2B5EF4-FFF2-40B4-BE49-F238E27FC236}">
                <a16:creationId xmlns:a16="http://schemas.microsoft.com/office/drawing/2014/main" id="{50062497-A641-47A7-B702-04C5DFF285C5}"/>
              </a:ext>
            </a:extLst>
          </p:cNvPr>
          <p:cNvPicPr>
            <a:picLocks noChangeAspect="1"/>
          </p:cNvPicPr>
          <p:nvPr/>
        </p:nvPicPr>
        <p:blipFill>
          <a:blip r:embed="rId3">
            <a:lum/>
            <a:alphaModFix/>
          </a:blip>
          <a:srcRect/>
          <a:stretch>
            <a:fillRect/>
          </a:stretch>
        </p:blipFill>
        <p:spPr>
          <a:xfrm>
            <a:off x="530280" y="1938600"/>
            <a:ext cx="3675959" cy="1993320"/>
          </a:xfrm>
          <a:prstGeom prst="rect">
            <a:avLst/>
          </a:prstGeom>
          <a:noFill/>
          <a:ln>
            <a:noFill/>
          </a:ln>
        </p:spPr>
      </p:pic>
      <p:sp>
        <p:nvSpPr>
          <p:cNvPr id="7" name="Номер слайда 6">
            <a:extLst>
              <a:ext uri="{FF2B5EF4-FFF2-40B4-BE49-F238E27FC236}">
                <a16:creationId xmlns:a16="http://schemas.microsoft.com/office/drawing/2014/main" id="{C1A6232F-4658-4BE5-91E9-583838741C77}"/>
              </a:ext>
            </a:extLst>
          </p:cNvPr>
          <p:cNvSpPr>
            <a:spLocks noGrp="1"/>
          </p:cNvSpPr>
          <p:nvPr>
            <p:ph type="sldNum" sz="quarter" idx="12"/>
          </p:nvPr>
        </p:nvSpPr>
        <p:spPr/>
        <p:txBody>
          <a:bodyPr/>
          <a:lstStyle/>
          <a:p>
            <a:pPr lvl="0"/>
            <a:fld id="{68F8BB4E-8157-42A7-A178-28A1B7158100}" type="slidenum">
              <a:rPr lang="en-US" smtClean="0"/>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8FD54DF-C9B7-42A9-9F8F-0437662D10D5}"/>
              </a:ext>
            </a:extLst>
          </p:cNvPr>
          <p:cNvSpPr txBox="1">
            <a:spLocks noGrp="1"/>
          </p:cNvSpPr>
          <p:nvPr>
            <p:ph type="body" idx="4294967295"/>
          </p:nvPr>
        </p:nvSpPr>
        <p:spPr>
          <a:xfrm>
            <a:off x="291240" y="1278000"/>
            <a:ext cx="9071640" cy="505620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a:p>
            <a:pPr lvl="0" rtl="0">
              <a:buSzPct val="45000"/>
            </a:pPr>
            <a:r>
              <a:rPr lang="en-US"/>
              <a:t>Комментарии</a:t>
            </a:r>
          </a:p>
        </p:txBody>
      </p:sp>
      <p:sp>
        <p:nvSpPr>
          <p:cNvPr id="3" name="Полилиния: фигура 2">
            <a:extLst>
              <a:ext uri="{FF2B5EF4-FFF2-40B4-BE49-F238E27FC236}">
                <a16:creationId xmlns:a16="http://schemas.microsoft.com/office/drawing/2014/main" id="{2C7C9B6B-8A02-4802-A67D-E2668D991A39}"/>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B28DF8CB-E292-4380-8D89-067FB188A2D0}"/>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71BE1C62-2ACB-4848-B1D9-AC1D0462F24E}"/>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sp>
        <p:nvSpPr>
          <p:cNvPr id="6" name="Полилиния: фигура 5">
            <a:extLst>
              <a:ext uri="{FF2B5EF4-FFF2-40B4-BE49-F238E27FC236}">
                <a16:creationId xmlns:a16="http://schemas.microsoft.com/office/drawing/2014/main" id="{164FAF0E-B4F6-48EE-86C4-D2691D6AAE92}"/>
              </a:ext>
            </a:extLst>
          </p:cNvPr>
          <p:cNvSpPr/>
          <p:nvPr/>
        </p:nvSpPr>
        <p:spPr>
          <a:xfrm>
            <a:off x="5212080" y="484632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ja   .L3   # 12   *jcc_1</a:t>
            </a:r>
          </a:p>
        </p:txBody>
      </p:sp>
      <p:pic>
        <p:nvPicPr>
          <p:cNvPr id="7" name="">
            <a:extLst>
              <a:ext uri="{FF2B5EF4-FFF2-40B4-BE49-F238E27FC236}">
                <a16:creationId xmlns:a16="http://schemas.microsoft.com/office/drawing/2014/main" id="{12F8ECF4-21A6-423E-9FF7-C72BF0C2DA9F}"/>
              </a:ext>
            </a:extLst>
          </p:cNvPr>
          <p:cNvPicPr>
            <a:picLocks noChangeAspect="1"/>
          </p:cNvPicPr>
          <p:nvPr/>
        </p:nvPicPr>
        <p:blipFill>
          <a:blip r:embed="rId3">
            <a:lum/>
            <a:alphaModFix/>
          </a:blip>
          <a:srcRect/>
          <a:stretch>
            <a:fillRect/>
          </a:stretch>
        </p:blipFill>
        <p:spPr>
          <a:xfrm>
            <a:off x="530640" y="1938960"/>
            <a:ext cx="3675959" cy="1993320"/>
          </a:xfrm>
          <a:prstGeom prst="rect">
            <a:avLst/>
          </a:prstGeom>
          <a:noFill/>
          <a:ln>
            <a:noFill/>
          </a:ln>
        </p:spPr>
      </p:pic>
      <p:sp>
        <p:nvSpPr>
          <p:cNvPr id="8" name="Номер слайда 7">
            <a:extLst>
              <a:ext uri="{FF2B5EF4-FFF2-40B4-BE49-F238E27FC236}">
                <a16:creationId xmlns:a16="http://schemas.microsoft.com/office/drawing/2014/main" id="{630A6C18-40BB-4432-A415-E0EBCAE6553E}"/>
              </a:ext>
            </a:extLst>
          </p:cNvPr>
          <p:cNvSpPr>
            <a:spLocks noGrp="1"/>
          </p:cNvSpPr>
          <p:nvPr>
            <p:ph type="sldNum" sz="quarter" idx="12"/>
          </p:nvPr>
        </p:nvSpPr>
        <p:spPr/>
        <p:txBody>
          <a:bodyPr/>
          <a:lstStyle/>
          <a:p>
            <a:pPr lvl="0"/>
            <a:fld id="{68F8BB4E-8157-42A7-A178-28A1B7158100}" type="slidenum">
              <a:rPr lang="en-US" smtClean="0"/>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99EBC681-9AFC-4428-A9A9-3B5173E76D15}"/>
              </a:ext>
            </a:extLst>
          </p:cNvPr>
          <p:cNvSpPr txBox="1">
            <a:spLocks noGrp="1"/>
          </p:cNvSpPr>
          <p:nvPr>
            <p:ph type="body" idx="4294967295"/>
          </p:nvPr>
        </p:nvSpPr>
        <p:spPr>
          <a:xfrm>
            <a:off x="291240" y="1252439"/>
            <a:ext cx="9071640" cy="551412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a:p>
            <a:pPr lvl="0" rtl="0">
              <a:buSzPct val="45000"/>
            </a:pPr>
            <a:r>
              <a:rPr lang="en-US"/>
              <a:t>Комментарии</a:t>
            </a:r>
          </a:p>
          <a:p>
            <a:pPr lvl="0" rtl="0">
              <a:buSzPct val="45000"/>
            </a:pPr>
            <a:r>
              <a:rPr lang="en-US"/>
              <a:t>Дополнительные</a:t>
            </a:r>
            <a:br>
              <a:rPr lang="en-US"/>
            </a:br>
            <a:r>
              <a:rPr lang="en-US"/>
              <a:t>возможности</a:t>
            </a:r>
          </a:p>
        </p:txBody>
      </p:sp>
      <p:sp>
        <p:nvSpPr>
          <p:cNvPr id="3" name="Полилиния: фигура 2">
            <a:extLst>
              <a:ext uri="{FF2B5EF4-FFF2-40B4-BE49-F238E27FC236}">
                <a16:creationId xmlns:a16="http://schemas.microsoft.com/office/drawing/2014/main" id="{D7DD0876-4C94-4590-82D9-D540CB374D4D}"/>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94F7BEB5-B118-4EE0-8FD4-77604343AB94}"/>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2503DED5-D148-44B4-87F8-FC5DBD7EAE5C}"/>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sp>
        <p:nvSpPr>
          <p:cNvPr id="6" name="Полилиния: фигура 5">
            <a:extLst>
              <a:ext uri="{FF2B5EF4-FFF2-40B4-BE49-F238E27FC236}">
                <a16:creationId xmlns:a16="http://schemas.microsoft.com/office/drawing/2014/main" id="{E62D5854-A14E-4349-A3E2-0090DEBAD109}"/>
              </a:ext>
            </a:extLst>
          </p:cNvPr>
          <p:cNvSpPr/>
          <p:nvPr/>
        </p:nvSpPr>
        <p:spPr>
          <a:xfrm>
            <a:off x="5212080" y="484632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ja   .L3   # 12   *jcc_1</a:t>
            </a:r>
          </a:p>
        </p:txBody>
      </p:sp>
      <p:sp>
        <p:nvSpPr>
          <p:cNvPr id="7" name="Полилиния: фигура 6">
            <a:extLst>
              <a:ext uri="{FF2B5EF4-FFF2-40B4-BE49-F238E27FC236}">
                <a16:creationId xmlns:a16="http://schemas.microsoft.com/office/drawing/2014/main" id="{C547A3CE-BB31-4479-9093-14CC3F7A7116}"/>
              </a:ext>
            </a:extLst>
          </p:cNvPr>
          <p:cNvSpPr/>
          <p:nvPr/>
        </p:nvSpPr>
        <p:spPr>
          <a:xfrm>
            <a:off x="5212080" y="5577840"/>
            <a:ext cx="3931920" cy="8229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LM Mono 12" pitchFamily="17"/>
                <a:ea typeface="Droid Sans Fallback" pitchFamily="2"/>
                <a:cs typeface="FreeSans" pitchFamily="2"/>
              </a:rPr>
              <a:t>melvin: .long .</a:t>
            </a:r>
          </a:p>
        </p:txBody>
      </p:sp>
      <p:sp>
        <p:nvSpPr>
          <p:cNvPr id="8" name="Заголовок 7">
            <a:extLst>
              <a:ext uri="{FF2B5EF4-FFF2-40B4-BE49-F238E27FC236}">
                <a16:creationId xmlns:a16="http://schemas.microsoft.com/office/drawing/2014/main" id="{3CF70556-BE5D-4455-840C-AD4607FF4FCA}"/>
              </a:ext>
            </a:extLst>
          </p:cNvPr>
          <p:cNvSpPr txBox="1">
            <a:spLocks noGrp="1"/>
          </p:cNvSpPr>
          <p:nvPr>
            <p:ph type="title" idx="4294967295"/>
          </p:nvPr>
        </p:nvSpPr>
        <p:spPr>
          <a:xfrm>
            <a:off x="457200" y="6583679"/>
            <a:ext cx="9071640" cy="914400"/>
          </a:xfrm>
        </p:spPr>
        <p:txBody>
          <a:bodyPr vert="horz"/>
          <a:lstStyle/>
          <a:p>
            <a:pPr lvl="0" rtl="0"/>
            <a:r>
              <a:rPr lang="en-US">
                <a:solidFill>
                  <a:srgbClr val="FF3333"/>
                </a:solidFill>
              </a:rPr>
              <a:t>Что содержит melvin?</a:t>
            </a:r>
          </a:p>
        </p:txBody>
      </p:sp>
      <p:pic>
        <p:nvPicPr>
          <p:cNvPr id="9" name="">
            <a:extLst>
              <a:ext uri="{FF2B5EF4-FFF2-40B4-BE49-F238E27FC236}">
                <a16:creationId xmlns:a16="http://schemas.microsoft.com/office/drawing/2014/main" id="{A5194355-79A0-49B6-B5FF-BB76617551ED}"/>
              </a:ext>
            </a:extLst>
          </p:cNvPr>
          <p:cNvPicPr>
            <a:picLocks noChangeAspect="1"/>
          </p:cNvPicPr>
          <p:nvPr/>
        </p:nvPicPr>
        <p:blipFill>
          <a:blip r:embed="rId3">
            <a:lum/>
            <a:alphaModFix/>
          </a:blip>
          <a:srcRect/>
          <a:stretch>
            <a:fillRect/>
          </a:stretch>
        </p:blipFill>
        <p:spPr>
          <a:xfrm>
            <a:off x="530640" y="1938960"/>
            <a:ext cx="3675959" cy="1993320"/>
          </a:xfrm>
          <a:prstGeom prst="rect">
            <a:avLst/>
          </a:prstGeom>
          <a:noFill/>
          <a:ln>
            <a:noFill/>
          </a:ln>
        </p:spPr>
      </p:pic>
      <p:sp>
        <p:nvSpPr>
          <p:cNvPr id="10" name="Номер слайда 9">
            <a:extLst>
              <a:ext uri="{FF2B5EF4-FFF2-40B4-BE49-F238E27FC236}">
                <a16:creationId xmlns:a16="http://schemas.microsoft.com/office/drawing/2014/main" id="{7564CBE7-98F3-4A24-B08D-CE9228DB408E}"/>
              </a:ext>
            </a:extLst>
          </p:cNvPr>
          <p:cNvSpPr>
            <a:spLocks noGrp="1"/>
          </p:cNvSpPr>
          <p:nvPr>
            <p:ph type="sldNum" sz="quarter" idx="12"/>
          </p:nvPr>
        </p:nvSpPr>
        <p:spPr/>
        <p:txBody>
          <a:bodyPr/>
          <a:lstStyle/>
          <a:p>
            <a:pPr lvl="0"/>
            <a:fld id="{68F8BB4E-8157-42A7-A178-28A1B7158100}" type="slidenum">
              <a:rPr lang="en-US" smtClean="0"/>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CEC7B0E-84AB-478F-B227-3FE3BF9A42D0}"/>
              </a:ext>
            </a:extLst>
          </p:cNvPr>
          <p:cNvSpPr txBox="1">
            <a:spLocks noGrp="1"/>
          </p:cNvSpPr>
          <p:nvPr>
            <p:ph type="body" idx="4294967295"/>
          </p:nvPr>
        </p:nvSpPr>
        <p:spPr>
          <a:xfrm>
            <a:off x="291240" y="1252439"/>
            <a:ext cx="9071640" cy="551412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a:p>
            <a:pPr lvl="0" rtl="0">
              <a:buSzPct val="45000"/>
            </a:pPr>
            <a:r>
              <a:rPr lang="en-US"/>
              <a:t>Комментарии</a:t>
            </a:r>
          </a:p>
          <a:p>
            <a:pPr lvl="0" rtl="0">
              <a:buSzPct val="45000"/>
            </a:pPr>
            <a:r>
              <a:rPr lang="en-US"/>
              <a:t>Дополнительные</a:t>
            </a:r>
            <a:br>
              <a:rPr lang="en-US"/>
            </a:br>
            <a:r>
              <a:rPr lang="en-US"/>
              <a:t>возможности</a:t>
            </a:r>
          </a:p>
        </p:txBody>
      </p:sp>
      <p:sp>
        <p:nvSpPr>
          <p:cNvPr id="3" name="Полилиния: фигура 2">
            <a:extLst>
              <a:ext uri="{FF2B5EF4-FFF2-40B4-BE49-F238E27FC236}">
                <a16:creationId xmlns:a16="http://schemas.microsoft.com/office/drawing/2014/main" id="{52734792-3D3C-40AE-BBCF-E936F06DB7BD}"/>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7AB42E34-F920-4124-A52B-1A66D1543594}"/>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4DDECBB7-1DA2-436E-BF10-D310B39D925C}"/>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sp>
        <p:nvSpPr>
          <p:cNvPr id="6" name="Полилиния: фигура 5">
            <a:extLst>
              <a:ext uri="{FF2B5EF4-FFF2-40B4-BE49-F238E27FC236}">
                <a16:creationId xmlns:a16="http://schemas.microsoft.com/office/drawing/2014/main" id="{44E6E149-1989-4769-A606-BB8DCCD23973}"/>
              </a:ext>
            </a:extLst>
          </p:cNvPr>
          <p:cNvSpPr/>
          <p:nvPr/>
        </p:nvSpPr>
        <p:spPr>
          <a:xfrm>
            <a:off x="5212080" y="484632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ja   .L3   # 12   *jcc_1</a:t>
            </a:r>
          </a:p>
        </p:txBody>
      </p:sp>
      <p:sp>
        <p:nvSpPr>
          <p:cNvPr id="7" name="Полилиния: фигура 6">
            <a:extLst>
              <a:ext uri="{FF2B5EF4-FFF2-40B4-BE49-F238E27FC236}">
                <a16:creationId xmlns:a16="http://schemas.microsoft.com/office/drawing/2014/main" id="{21F9A6EA-6C59-418F-93DB-30C8154CF10B}"/>
              </a:ext>
            </a:extLst>
          </p:cNvPr>
          <p:cNvSpPr/>
          <p:nvPr/>
        </p:nvSpPr>
        <p:spPr>
          <a:xfrm>
            <a:off x="5212080" y="5577840"/>
            <a:ext cx="393192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LM Mono 12" pitchFamily="17"/>
                <a:ea typeface="Droid Sans Fallback" pitchFamily="2"/>
                <a:cs typeface="FreeSans" pitchFamily="2"/>
              </a:rPr>
              <a:t>// melvin = &amp;melvin</a:t>
            </a:r>
            <a:br>
              <a:rPr lang="en-US" sz="2800" b="0" i="0" u="none" strike="noStrike" kern="1200" cap="none">
                <a:ln>
                  <a:noFill/>
                </a:ln>
                <a:latin typeface="LM Mono 12" pitchFamily="17"/>
                <a:ea typeface="Droid Sans Fallback" pitchFamily="2"/>
                <a:cs typeface="FreeSans" pitchFamily="2"/>
              </a:rPr>
            </a:br>
            <a:r>
              <a:rPr lang="en-US" sz="2800" b="0" i="0" u="none" strike="noStrike" kern="1200" cap="none">
                <a:ln>
                  <a:noFill/>
                </a:ln>
                <a:latin typeface="LM Mono 12" pitchFamily="17"/>
                <a:ea typeface="Droid Sans Fallback" pitchFamily="2"/>
                <a:cs typeface="FreeSans" pitchFamily="2"/>
              </a:rPr>
              <a:t>melvin: .long .</a:t>
            </a:r>
          </a:p>
        </p:txBody>
      </p:sp>
      <p:pic>
        <p:nvPicPr>
          <p:cNvPr id="8" name="">
            <a:extLst>
              <a:ext uri="{FF2B5EF4-FFF2-40B4-BE49-F238E27FC236}">
                <a16:creationId xmlns:a16="http://schemas.microsoft.com/office/drawing/2014/main" id="{E64EA0C2-CA1B-492A-BB33-E07FEE8A1018}"/>
              </a:ext>
            </a:extLst>
          </p:cNvPr>
          <p:cNvPicPr>
            <a:picLocks noChangeAspect="1"/>
          </p:cNvPicPr>
          <p:nvPr/>
        </p:nvPicPr>
        <p:blipFill>
          <a:blip r:embed="rId3">
            <a:lum/>
            <a:alphaModFix/>
          </a:blip>
          <a:srcRect/>
          <a:stretch>
            <a:fillRect/>
          </a:stretch>
        </p:blipFill>
        <p:spPr>
          <a:xfrm>
            <a:off x="530640" y="1938960"/>
            <a:ext cx="3675959" cy="1993320"/>
          </a:xfrm>
          <a:prstGeom prst="rect">
            <a:avLst/>
          </a:prstGeom>
          <a:noFill/>
          <a:ln>
            <a:noFill/>
          </a:ln>
        </p:spPr>
      </p:pic>
      <p:sp>
        <p:nvSpPr>
          <p:cNvPr id="9" name="Номер слайда 8">
            <a:extLst>
              <a:ext uri="{FF2B5EF4-FFF2-40B4-BE49-F238E27FC236}">
                <a16:creationId xmlns:a16="http://schemas.microsoft.com/office/drawing/2014/main" id="{AEC16A72-413F-446E-B592-08B0EF4A1E7D}"/>
              </a:ext>
            </a:extLst>
          </p:cNvPr>
          <p:cNvSpPr>
            <a:spLocks noGrp="1"/>
          </p:cNvSpPr>
          <p:nvPr>
            <p:ph type="sldNum" sz="quarter" idx="12"/>
          </p:nvPr>
        </p:nvSpPr>
        <p:spPr/>
        <p:txBody>
          <a:bodyPr/>
          <a:lstStyle/>
          <a:p>
            <a:pPr lvl="0"/>
            <a:fld id="{68F8BB4E-8157-42A7-A178-28A1B7158100}" type="slidenum">
              <a:rPr lang="en-US" smtClean="0"/>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9FB744-4F5A-44D5-A122-6221221566FD}"/>
              </a:ext>
            </a:extLst>
          </p:cNvPr>
          <p:cNvSpPr txBox="1">
            <a:spLocks noGrp="1"/>
          </p:cNvSpPr>
          <p:nvPr>
            <p:ph type="title" idx="4294967295"/>
          </p:nvPr>
        </p:nvSpPr>
        <p:spPr/>
        <p:txBody>
          <a:bodyPr vert="horz">
            <a:spAutoFit/>
          </a:bodyPr>
          <a:lstStyle/>
          <a:p>
            <a:pPr lvl="0" rtl="0"/>
            <a:r>
              <a:rPr lang="en-US" sz="6000"/>
              <a:t>Локальные метки</a:t>
            </a:r>
          </a:p>
        </p:txBody>
      </p:sp>
      <p:sp>
        <p:nvSpPr>
          <p:cNvPr id="3" name="Полилиния: фигура 2">
            <a:extLst>
              <a:ext uri="{FF2B5EF4-FFF2-40B4-BE49-F238E27FC236}">
                <a16:creationId xmlns:a16="http://schemas.microsoft.com/office/drawing/2014/main" id="{4B0E8019-7787-43DA-BAE8-4FCE3F60B225}"/>
              </a:ext>
            </a:extLst>
          </p:cNvPr>
          <p:cNvSpPr/>
          <p:nvPr/>
        </p:nvSpPr>
        <p:spPr>
          <a:xfrm>
            <a:off x="274320" y="1737359"/>
            <a:ext cx="3840479" cy="51206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.L2</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.L1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.L2:</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.L3</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jle     .L3</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$0,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.L2</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.L3:</a:t>
            </a:r>
          </a:p>
        </p:txBody>
      </p:sp>
      <p:sp>
        <p:nvSpPr>
          <p:cNvPr id="4" name="Полилиния: фигура 3">
            <a:extLst>
              <a:ext uri="{FF2B5EF4-FFF2-40B4-BE49-F238E27FC236}">
                <a16:creationId xmlns:a16="http://schemas.microsoft.com/office/drawing/2014/main" id="{F32656C8-EA9A-44F7-A53C-906C6EC22774}"/>
              </a:ext>
            </a:extLst>
          </p:cNvPr>
          <p:cNvSpPr/>
          <p:nvPr/>
        </p:nvSpPr>
        <p:spPr>
          <a:xfrm>
            <a:off x="5212080" y="1645920"/>
            <a:ext cx="3840479" cy="51206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1f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1b</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1f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jle     1f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$0,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1b</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1:</a:t>
            </a:r>
          </a:p>
        </p:txBody>
      </p:sp>
      <p:sp>
        <p:nvSpPr>
          <p:cNvPr id="5" name="Полилиния: фигура 4">
            <a:extLst>
              <a:ext uri="{FF2B5EF4-FFF2-40B4-BE49-F238E27FC236}">
                <a16:creationId xmlns:a16="http://schemas.microsoft.com/office/drawing/2014/main" id="{40856535-040A-4BC0-BF16-158B0E20D9DD}"/>
              </a:ext>
            </a:extLst>
          </p:cNvPr>
          <p:cNvSpPr/>
          <p:nvPr/>
        </p:nvSpPr>
        <p:spPr>
          <a:xfrm>
            <a:off x="4443840" y="374904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BFEA1304-16F6-441E-9616-B7B051DF05BA}"/>
              </a:ext>
            </a:extLst>
          </p:cNvPr>
          <p:cNvSpPr>
            <a:spLocks noGrp="1"/>
          </p:cNvSpPr>
          <p:nvPr>
            <p:ph type="sldNum" sz="quarter" idx="12"/>
          </p:nvPr>
        </p:nvSpPr>
        <p:spPr/>
        <p:txBody>
          <a:bodyPr/>
          <a:lstStyle/>
          <a:p>
            <a:pPr lvl="0"/>
            <a:fld id="{68F8BB4E-8157-42A7-A178-28A1B7158100}" type="slidenum">
              <a:rPr lang="en-US" smtClean="0"/>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CB2B37-2669-458A-95BA-5F017971086D}"/>
              </a:ext>
            </a:extLst>
          </p:cNvPr>
          <p:cNvSpPr txBox="1">
            <a:spLocks noGrp="1"/>
          </p:cNvSpPr>
          <p:nvPr>
            <p:ph type="title" idx="4294967295"/>
          </p:nvPr>
        </p:nvSpPr>
        <p:spPr>
          <a:xfrm>
            <a:off x="503999" y="91440"/>
            <a:ext cx="9071640" cy="1262160"/>
          </a:xfrm>
        </p:spPr>
        <p:txBody>
          <a:bodyPr vert="horz"/>
          <a:lstStyle/>
          <a:p>
            <a:pPr lvl="0" rtl="0"/>
            <a:r>
              <a:rPr lang="en-US"/>
              <a:t>objdump: дизассемблирование</a:t>
            </a:r>
          </a:p>
        </p:txBody>
      </p:sp>
      <p:sp>
        <p:nvSpPr>
          <p:cNvPr id="3" name="TextBox 2">
            <a:extLst>
              <a:ext uri="{FF2B5EF4-FFF2-40B4-BE49-F238E27FC236}">
                <a16:creationId xmlns:a16="http://schemas.microsoft.com/office/drawing/2014/main" id="{A33CD35B-264C-49E4-BB5A-78E344D6AE30}"/>
              </a:ext>
            </a:extLst>
          </p:cNvPr>
          <p:cNvSpPr txBox="1"/>
          <p:nvPr/>
        </p:nvSpPr>
        <p:spPr>
          <a:xfrm>
            <a:off x="274320" y="1371599"/>
            <a:ext cx="5716225" cy="938293"/>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as fact.s --64 -o fact.o</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a:t>
            </a:r>
            <a:r>
              <a:rPr lang="en-US" sz="2800" b="1" i="0" u="none" strike="noStrike" kern="1200" cap="none">
                <a:ln>
                  <a:noFill/>
                </a:ln>
                <a:latin typeface="Consolas" panose="020B0609020204030204" pitchFamily="49" charset="0"/>
                <a:ea typeface="Droid Sans Fallback" pitchFamily="2"/>
                <a:cs typeface="FreeSans" pitchFamily="2"/>
              </a:rPr>
              <a:t>objdump</a:t>
            </a:r>
            <a:r>
              <a:rPr lang="en-US" sz="2800" b="0" i="0" u="none" strike="noStrike" kern="1200" cap="none">
                <a:ln>
                  <a:noFill/>
                </a:ln>
                <a:latin typeface="Consolas" panose="020B0609020204030204" pitchFamily="49" charset="0"/>
                <a:ea typeface="Droid Sans Fallback" pitchFamily="2"/>
                <a:cs typeface="FreeSans" pitchFamily="2"/>
              </a:rPr>
              <a:t> -d fact.o &gt; fact.d</a:t>
            </a:r>
          </a:p>
        </p:txBody>
      </p:sp>
      <p:sp>
        <p:nvSpPr>
          <p:cNvPr id="4" name="Полилиния: фигура 3">
            <a:extLst>
              <a:ext uri="{FF2B5EF4-FFF2-40B4-BE49-F238E27FC236}">
                <a16:creationId xmlns:a16="http://schemas.microsoft.com/office/drawing/2014/main" id="{58AF5425-9D94-4626-9200-9CD3005A64A6}"/>
              </a:ext>
            </a:extLst>
          </p:cNvPr>
          <p:cNvSpPr/>
          <p:nvPr/>
        </p:nvSpPr>
        <p:spPr>
          <a:xfrm>
            <a:off x="274320" y="2560319"/>
            <a:ext cx="2651760" cy="45427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sp>
        <p:nvSpPr>
          <p:cNvPr id="5" name="Полилиния: фигура 4">
            <a:extLst>
              <a:ext uri="{FF2B5EF4-FFF2-40B4-BE49-F238E27FC236}">
                <a16:creationId xmlns:a16="http://schemas.microsoft.com/office/drawing/2014/main" id="{BBFF1D2B-1C29-4545-8A22-1F3B56652540}"/>
              </a:ext>
            </a:extLst>
          </p:cNvPr>
          <p:cNvSpPr/>
          <p:nvPr/>
        </p:nvSpPr>
        <p:spPr>
          <a:xfrm>
            <a:off x="3087013" y="2542120"/>
            <a:ext cx="6620257" cy="45609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fact.o:     file format elf64-x86-64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Disassembly of section .text: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0000000000000000 &lt;fact&gt;: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0:	83 ff 01           cmp    $0x1,%edi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3:	b8 01 00 00 00     mov    $0x1,%eax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8:	76 13              jbe    1d &lt;fact+0x1d&gt;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a:	66 0f 1f 44 00 00  nopw   0x0(%rax,%rax,1)</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10:	0f af c7           imul   %edi,%eax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13:	83 ef 01           sub    $0x1,%edi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16:	83 ff 01           cmp    $0x1,%edi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19:	75 f5              jne    10 &lt;fact+0x10&gt;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1b:	f3 c3              repz retq</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1d:	f3 c3              repz retq</a:t>
            </a:r>
          </a:p>
        </p:txBody>
      </p:sp>
      <p:sp>
        <p:nvSpPr>
          <p:cNvPr id="6" name="Номер слайда 5">
            <a:extLst>
              <a:ext uri="{FF2B5EF4-FFF2-40B4-BE49-F238E27FC236}">
                <a16:creationId xmlns:a16="http://schemas.microsoft.com/office/drawing/2014/main" id="{21189272-52CB-4D1E-9E26-985CC306C425}"/>
              </a:ext>
            </a:extLst>
          </p:cNvPr>
          <p:cNvSpPr>
            <a:spLocks noGrp="1"/>
          </p:cNvSpPr>
          <p:nvPr>
            <p:ph type="sldNum" sz="quarter" idx="12"/>
          </p:nvPr>
        </p:nvSpPr>
        <p:spPr/>
        <p:txBody>
          <a:bodyPr/>
          <a:lstStyle/>
          <a:p>
            <a:pPr lvl="0"/>
            <a:fld id="{68F8BB4E-8157-42A7-A178-28A1B7158100}" type="slidenum">
              <a:rPr lang="en-US" smtClean="0"/>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5417CE-F679-4470-B29A-AFC58A318698}"/>
              </a:ext>
            </a:extLst>
          </p:cNvPr>
          <p:cNvSpPr txBox="1">
            <a:spLocks noGrp="1"/>
          </p:cNvSpPr>
          <p:nvPr>
            <p:ph type="title" idx="4294967295"/>
          </p:nvPr>
        </p:nvSpPr>
        <p:spPr>
          <a:xfrm>
            <a:off x="503999" y="91440"/>
            <a:ext cx="9071640" cy="1262160"/>
          </a:xfrm>
        </p:spPr>
        <p:txBody>
          <a:bodyPr vert="horz"/>
          <a:lstStyle/>
          <a:p>
            <a:pPr lvl="0" rtl="0"/>
            <a:r>
              <a:rPr lang="en-US"/>
              <a:t>objdump: дизассемблирование</a:t>
            </a:r>
          </a:p>
        </p:txBody>
      </p:sp>
      <p:sp>
        <p:nvSpPr>
          <p:cNvPr id="3" name="TextBox 2">
            <a:extLst>
              <a:ext uri="{FF2B5EF4-FFF2-40B4-BE49-F238E27FC236}">
                <a16:creationId xmlns:a16="http://schemas.microsoft.com/office/drawing/2014/main" id="{47575FC8-CE8C-4721-AA5A-D2FBB997D653}"/>
              </a:ext>
            </a:extLst>
          </p:cNvPr>
          <p:cNvSpPr txBox="1"/>
          <p:nvPr/>
        </p:nvSpPr>
        <p:spPr>
          <a:xfrm>
            <a:off x="274320" y="1371599"/>
            <a:ext cx="5716225" cy="938293"/>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as fact.s --64 -o fact.o</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objdump -d fact.o &gt; fact.d</a:t>
            </a:r>
          </a:p>
        </p:txBody>
      </p:sp>
      <p:sp>
        <p:nvSpPr>
          <p:cNvPr id="4" name="Полилиния: фигура 3">
            <a:extLst>
              <a:ext uri="{FF2B5EF4-FFF2-40B4-BE49-F238E27FC236}">
                <a16:creationId xmlns:a16="http://schemas.microsoft.com/office/drawing/2014/main" id="{2F9B19FA-3E36-4285-995C-EABE0A7F2669}"/>
              </a:ext>
            </a:extLst>
          </p:cNvPr>
          <p:cNvSpPr/>
          <p:nvPr/>
        </p:nvSpPr>
        <p:spPr>
          <a:xfrm>
            <a:off x="274320" y="2560319"/>
            <a:ext cx="2651760" cy="48463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pic>
        <p:nvPicPr>
          <p:cNvPr id="5" name="">
            <a:extLst>
              <a:ext uri="{FF2B5EF4-FFF2-40B4-BE49-F238E27FC236}">
                <a16:creationId xmlns:a16="http://schemas.microsoft.com/office/drawing/2014/main" id="{73EDE835-1891-48B4-8663-8B9395AD7178}"/>
              </a:ext>
            </a:extLst>
          </p:cNvPr>
          <p:cNvPicPr>
            <a:picLocks noChangeAspect="1"/>
          </p:cNvPicPr>
          <p:nvPr/>
        </p:nvPicPr>
        <p:blipFill>
          <a:blip r:embed="rId3">
            <a:lum/>
            <a:alphaModFix/>
          </a:blip>
          <a:srcRect/>
          <a:stretch>
            <a:fillRect/>
          </a:stretch>
        </p:blipFill>
        <p:spPr>
          <a:xfrm>
            <a:off x="329040" y="2194920"/>
            <a:ext cx="6986160" cy="5230440"/>
          </a:xfrm>
          <a:prstGeom prst="rect">
            <a:avLst/>
          </a:prstGeom>
          <a:noFill/>
          <a:ln>
            <a:noFill/>
          </a:ln>
        </p:spPr>
      </p:pic>
      <p:sp>
        <p:nvSpPr>
          <p:cNvPr id="6" name="Полилиния: фигура 5">
            <a:extLst>
              <a:ext uri="{FF2B5EF4-FFF2-40B4-BE49-F238E27FC236}">
                <a16:creationId xmlns:a16="http://schemas.microsoft.com/office/drawing/2014/main" id="{F0A265E8-25F6-493C-9E32-9907F25A43B1}"/>
              </a:ext>
            </a:extLst>
          </p:cNvPr>
          <p:cNvSpPr/>
          <p:nvPr/>
        </p:nvSpPr>
        <p:spPr>
          <a:xfrm>
            <a:off x="6035040" y="2468880"/>
            <a:ext cx="3931920" cy="1828800"/>
          </a:xfrm>
          <a:custGeom>
            <a:avLst>
              <a:gd name="f0" fmla="val -462"/>
              <a:gd name="f1" fmla="val 31194"/>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Увы, дизассемблер </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иногда сложно </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снова ассемблировать</a:t>
            </a:r>
          </a:p>
        </p:txBody>
      </p:sp>
      <p:sp>
        <p:nvSpPr>
          <p:cNvPr id="7" name="Номер слайда 6">
            <a:extLst>
              <a:ext uri="{FF2B5EF4-FFF2-40B4-BE49-F238E27FC236}">
                <a16:creationId xmlns:a16="http://schemas.microsoft.com/office/drawing/2014/main" id="{CB7866F5-E660-4115-8E67-382F86518FE3}"/>
              </a:ext>
            </a:extLst>
          </p:cNvPr>
          <p:cNvSpPr>
            <a:spLocks noGrp="1"/>
          </p:cNvSpPr>
          <p:nvPr>
            <p:ph type="sldNum" sz="quarter" idx="12"/>
          </p:nvPr>
        </p:nvSpPr>
        <p:spPr/>
        <p:txBody>
          <a:bodyPr/>
          <a:lstStyle/>
          <a:p>
            <a:pPr lvl="0"/>
            <a:fld id="{68F8BB4E-8157-42A7-A178-28A1B7158100}" type="slidenum">
              <a:rPr lang="en-US" smtClean="0"/>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2E9754-78B8-4B9B-B2C0-8C75A548E58A}"/>
              </a:ext>
            </a:extLst>
          </p:cNvPr>
          <p:cNvSpPr txBox="1">
            <a:spLocks noGrp="1"/>
          </p:cNvSpPr>
          <p:nvPr>
            <p:ph type="title" idx="4294967295"/>
          </p:nvPr>
        </p:nvSpPr>
        <p:spPr>
          <a:xfrm>
            <a:off x="172800" y="91440"/>
            <a:ext cx="9784080" cy="1133280"/>
          </a:xfrm>
        </p:spPr>
        <p:txBody>
          <a:bodyPr vert="horz"/>
          <a:lstStyle/>
          <a:p>
            <a:pPr lvl="0" rtl="0"/>
            <a:r>
              <a:rPr lang="en-US"/>
              <a:t>Усложненный пример факториала</a:t>
            </a:r>
          </a:p>
        </p:txBody>
      </p:sp>
      <p:sp>
        <p:nvSpPr>
          <p:cNvPr id="3" name="Полилиния: фигура 2">
            <a:extLst>
              <a:ext uri="{FF2B5EF4-FFF2-40B4-BE49-F238E27FC236}">
                <a16:creationId xmlns:a16="http://schemas.microsoft.com/office/drawing/2014/main" id="{A13FFE15-AB9B-4065-B6D8-5DB9A6B94779}"/>
              </a:ext>
            </a:extLst>
          </p:cNvPr>
          <p:cNvSpPr/>
          <p:nvPr/>
        </p:nvSpPr>
        <p:spPr>
          <a:xfrm>
            <a:off x="548640" y="1828800"/>
            <a:ext cx="4081882" cy="354787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fact (unsigned x)</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516E1894-5FDE-42E8-A3A0-47865E725F8F}"/>
              </a:ext>
            </a:extLst>
          </p:cNvPr>
          <p:cNvSpPr/>
          <p:nvPr/>
        </p:nvSpPr>
        <p:spPr>
          <a:xfrm>
            <a:off x="4937760" y="1828800"/>
            <a:ext cx="4682520" cy="354787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 (void)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unsigned f =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fact</a:t>
            </a:r>
            <a:r>
              <a:rPr lang="en-US" sz="2600" b="0" i="0" u="none" strike="noStrike" kern="1200" cap="none">
                <a:ln>
                  <a:noFill/>
                </a:ln>
                <a:latin typeface="Consolas" panose="020B0609020204030204" pitchFamily="49" charset="0"/>
                <a:ea typeface="Droid Sans Fallback" pitchFamily="2"/>
                <a:cs typeface="FreeSans" pitchFamily="2"/>
              </a:rPr>
              <a:t>(5);</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printf</a:t>
            </a:r>
            <a:r>
              <a:rPr lang="en-US" sz="2600" b="0" i="0" u="none" strike="noStrike" kern="1200" cap="none">
                <a:ln>
                  <a:noFill/>
                </a:ln>
                <a:latin typeface="Consolas" panose="020B0609020204030204" pitchFamily="49" charset="0"/>
                <a:ea typeface="Droid Sans Fallback" pitchFamily="2"/>
                <a:cs typeface="FreeSans" pitchFamily="2"/>
              </a:rPr>
              <a:t> (“%u\n”, f);</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FE8174D9-32C1-409B-A06B-C8E16D861F58}"/>
              </a:ext>
            </a:extLst>
          </p:cNvPr>
          <p:cNvSpPr/>
          <p:nvPr/>
        </p:nvSpPr>
        <p:spPr>
          <a:xfrm>
            <a:off x="731519" y="1280520"/>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fact.c</a:t>
            </a:r>
          </a:p>
        </p:txBody>
      </p:sp>
      <p:sp>
        <p:nvSpPr>
          <p:cNvPr id="6" name="Полилиния: фигура 5">
            <a:extLst>
              <a:ext uri="{FF2B5EF4-FFF2-40B4-BE49-F238E27FC236}">
                <a16:creationId xmlns:a16="http://schemas.microsoft.com/office/drawing/2014/main" id="{017B8456-7FE0-4F90-8505-6886797F37BD}"/>
              </a:ext>
            </a:extLst>
          </p:cNvPr>
          <p:cNvSpPr/>
          <p:nvPr/>
        </p:nvSpPr>
        <p:spPr>
          <a:xfrm>
            <a:off x="5486399" y="1280159"/>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main.c</a:t>
            </a:r>
          </a:p>
        </p:txBody>
      </p:sp>
      <p:sp>
        <p:nvSpPr>
          <p:cNvPr id="7" name="Заголовок 6">
            <a:extLst>
              <a:ext uri="{FF2B5EF4-FFF2-40B4-BE49-F238E27FC236}">
                <a16:creationId xmlns:a16="http://schemas.microsoft.com/office/drawing/2014/main" id="{259375F5-DDBF-4565-800F-90B72219C0CF}"/>
              </a:ext>
            </a:extLst>
          </p:cNvPr>
          <p:cNvSpPr txBox="1">
            <a:spLocks noGrp="1"/>
          </p:cNvSpPr>
          <p:nvPr>
            <p:ph type="title" idx="4294967295"/>
          </p:nvPr>
        </p:nvSpPr>
        <p:spPr>
          <a:xfrm>
            <a:off x="401940" y="5547635"/>
            <a:ext cx="9071640" cy="1463039"/>
          </a:xfrm>
        </p:spPr>
        <p:txBody>
          <a:bodyPr vert="horz"/>
          <a:lstStyle/>
          <a:p>
            <a:pPr lvl="0" rtl="0"/>
            <a:r>
              <a:rPr lang="en-US"/>
              <a:t>Как будут скомпилированы вызовы fact и printf в main.o?</a:t>
            </a:r>
          </a:p>
        </p:txBody>
      </p:sp>
      <p:sp>
        <p:nvSpPr>
          <p:cNvPr id="8" name="Номер слайда 7">
            <a:extLst>
              <a:ext uri="{FF2B5EF4-FFF2-40B4-BE49-F238E27FC236}">
                <a16:creationId xmlns:a16="http://schemas.microsoft.com/office/drawing/2014/main" id="{A1F4199C-D57E-4E34-B0CC-8C9F1A6D69F0}"/>
              </a:ext>
            </a:extLst>
          </p:cNvPr>
          <p:cNvSpPr>
            <a:spLocks noGrp="1"/>
          </p:cNvSpPr>
          <p:nvPr>
            <p:ph type="sldNum" sz="quarter" idx="12"/>
          </p:nvPr>
        </p:nvSpPr>
        <p:spPr/>
        <p:txBody>
          <a:bodyPr/>
          <a:lstStyle/>
          <a:p>
            <a:pPr lvl="0"/>
            <a:fld id="{68F8BB4E-8157-42A7-A178-28A1B7158100}" type="slidenum">
              <a:rPr lang="en-US" smtClean="0"/>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B0AE99-5E54-48A5-A6DE-D81BF4780023}"/>
              </a:ext>
            </a:extLst>
          </p:cNvPr>
          <p:cNvSpPr txBox="1">
            <a:spLocks noGrp="1"/>
          </p:cNvSpPr>
          <p:nvPr>
            <p:ph type="title" idx="4294967295"/>
          </p:nvPr>
        </p:nvSpPr>
        <p:spPr/>
        <p:txBody>
          <a:bodyPr/>
          <a:lstStyle/>
          <a:p>
            <a:pPr lvl="0"/>
            <a:r>
              <a:rPr lang="en-US"/>
              <a:t>Упрощённая схема toolchain</a:t>
            </a:r>
          </a:p>
        </p:txBody>
      </p:sp>
      <p:pic>
        <p:nvPicPr>
          <p:cNvPr id="3" name="">
            <a:extLst>
              <a:ext uri="{FF2B5EF4-FFF2-40B4-BE49-F238E27FC236}">
                <a16:creationId xmlns:a16="http://schemas.microsoft.com/office/drawing/2014/main" id="{E6C51A43-5AEB-41B1-BF0C-22ED8DC4C01A}"/>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609120" y="1249919"/>
            <a:ext cx="8900640" cy="3909600"/>
          </a:xfrm>
          <a:prstGeom prst="rect">
            <a:avLst/>
          </a:prstGeom>
          <a:noFill/>
          <a:ln>
            <a:noFill/>
          </a:ln>
        </p:spPr>
      </p:pic>
      <p:pic>
        <p:nvPicPr>
          <p:cNvPr id="4" name="">
            <a:extLst>
              <a:ext uri="{FF2B5EF4-FFF2-40B4-BE49-F238E27FC236}">
                <a16:creationId xmlns:a16="http://schemas.microsoft.com/office/drawing/2014/main" id="{05BEEC31-090E-441B-A1C5-99B43DF55966}"/>
              </a:ext>
            </a:extLst>
          </p:cNvPr>
          <p:cNvPicPr>
            <a:picLocks noChangeAspect="1"/>
          </p:cNvPicPr>
          <p:nvPr/>
        </p:nvPicPr>
        <p:blipFill>
          <a:blip r:embed="rId5">
            <a:lum/>
            <a:alphaModFix/>
          </a:blip>
          <a:srcRect/>
          <a:stretch>
            <a:fillRect/>
          </a:stretch>
        </p:blipFill>
        <p:spPr>
          <a:xfrm>
            <a:off x="2286000" y="3456359"/>
            <a:ext cx="4462200" cy="3858840"/>
          </a:xfrm>
          <a:prstGeom prst="rect">
            <a:avLst/>
          </a:prstGeom>
          <a:noFill/>
          <a:ln>
            <a:noFill/>
          </a:ln>
        </p:spPr>
      </p:pic>
      <p:sp>
        <p:nvSpPr>
          <p:cNvPr id="7" name="Номер слайда 6">
            <a:extLst>
              <a:ext uri="{FF2B5EF4-FFF2-40B4-BE49-F238E27FC236}">
                <a16:creationId xmlns:a16="http://schemas.microsoft.com/office/drawing/2014/main" id="{ED77052C-E154-45E6-BB78-3A5C8E31DF66}"/>
              </a:ext>
            </a:extLst>
          </p:cNvPr>
          <p:cNvSpPr>
            <a:spLocks noGrp="1"/>
          </p:cNvSpPr>
          <p:nvPr>
            <p:ph type="sldNum" sz="quarter" idx="12"/>
          </p:nvPr>
        </p:nvSpPr>
        <p:spPr/>
        <p:txBody>
          <a:bodyPr/>
          <a:lstStyle/>
          <a:p>
            <a:pPr lvl="0"/>
            <a:fld id="{68F8BB4E-8157-42A7-A178-28A1B7158100}" type="slidenum">
              <a:rPr lang="en-US" smtClean="0"/>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5AB823-3838-45EB-8E7E-98903D6D013F}"/>
              </a:ext>
            </a:extLst>
          </p:cNvPr>
          <p:cNvSpPr txBox="1">
            <a:spLocks noGrp="1"/>
          </p:cNvSpPr>
          <p:nvPr>
            <p:ph type="title" idx="4294967295"/>
          </p:nvPr>
        </p:nvSpPr>
        <p:spPr>
          <a:xfrm>
            <a:off x="188640" y="160560"/>
            <a:ext cx="9875520" cy="1262160"/>
          </a:xfrm>
        </p:spPr>
        <p:txBody>
          <a:bodyPr vert="horz"/>
          <a:lstStyle/>
          <a:p>
            <a:pPr lvl="0" rtl="0"/>
            <a:r>
              <a:rPr lang="en-US" sz="5400"/>
              <a:t>C : объявления и определения</a:t>
            </a:r>
          </a:p>
        </p:txBody>
      </p:sp>
      <p:sp>
        <p:nvSpPr>
          <p:cNvPr id="3" name="Текст 2">
            <a:extLst>
              <a:ext uri="{FF2B5EF4-FFF2-40B4-BE49-F238E27FC236}">
                <a16:creationId xmlns:a16="http://schemas.microsoft.com/office/drawing/2014/main" id="{7082F103-BA26-4AB6-9A05-A4D324378E1E}"/>
              </a:ext>
            </a:extLst>
          </p:cNvPr>
          <p:cNvSpPr txBox="1">
            <a:spLocks noGrp="1"/>
          </p:cNvSpPr>
          <p:nvPr>
            <p:ph type="body" idx="4294967295"/>
          </p:nvPr>
        </p:nvSpPr>
        <p:spPr>
          <a:xfrm>
            <a:off x="91440" y="1422719"/>
            <a:ext cx="9961200" cy="2143440"/>
          </a:xfrm>
        </p:spPr>
        <p:txBody>
          <a:bodyPr vert="horz"/>
          <a:lstStyle/>
          <a:p>
            <a:pPr lvl="0" rtl="0">
              <a:buSzPct val="45000"/>
            </a:pPr>
            <a:r>
              <a:rPr lang="en-US"/>
              <a:t>Объявление (declaration) вводит имя и сигнатуру для компилятора</a:t>
            </a:r>
          </a:p>
          <a:p>
            <a:pPr lvl="0" rtl="0">
              <a:buSzPct val="45000"/>
            </a:pPr>
            <a:r>
              <a:rPr lang="en-US"/>
              <a:t>Определение (definition) содержит реализацию (тело функции, etc)</a:t>
            </a:r>
          </a:p>
        </p:txBody>
      </p:sp>
      <p:sp>
        <p:nvSpPr>
          <p:cNvPr id="4" name="Полилиния: фигура 3">
            <a:extLst>
              <a:ext uri="{FF2B5EF4-FFF2-40B4-BE49-F238E27FC236}">
                <a16:creationId xmlns:a16="http://schemas.microsoft.com/office/drawing/2014/main" id="{65E70CF6-30EB-4B16-A0C3-0C35DA76C0C3}"/>
              </a:ext>
            </a:extLst>
          </p:cNvPr>
          <p:cNvSpPr/>
          <p:nvPr/>
        </p:nvSpPr>
        <p:spPr>
          <a:xfrm>
            <a:off x="549000" y="3749040"/>
            <a:ext cx="6126120" cy="285658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printf(const char *fmt,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unsigned fact(unsigned);</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call printf and fact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733F818B-D05C-4BD6-A529-AAD73C797C7C}"/>
              </a:ext>
            </a:extLst>
          </p:cNvPr>
          <p:cNvSpPr/>
          <p:nvPr/>
        </p:nvSpPr>
        <p:spPr>
          <a:xfrm>
            <a:off x="7242408" y="539496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fact.o</a:t>
            </a:r>
          </a:p>
        </p:txBody>
      </p:sp>
      <p:sp>
        <p:nvSpPr>
          <p:cNvPr id="6" name="Полилиния: фигура 5">
            <a:extLst>
              <a:ext uri="{FF2B5EF4-FFF2-40B4-BE49-F238E27FC236}">
                <a16:creationId xmlns:a16="http://schemas.microsoft.com/office/drawing/2014/main" id="{01A8414B-11EE-47DD-AA73-0E255ECB34EA}"/>
              </a:ext>
            </a:extLst>
          </p:cNvPr>
          <p:cNvSpPr/>
          <p:nvPr/>
        </p:nvSpPr>
        <p:spPr>
          <a:xfrm>
            <a:off x="7242408" y="374904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libc.a</a:t>
            </a:r>
          </a:p>
        </p:txBody>
      </p:sp>
      <p:sp>
        <p:nvSpPr>
          <p:cNvPr id="7" name="Номер слайда 6">
            <a:extLst>
              <a:ext uri="{FF2B5EF4-FFF2-40B4-BE49-F238E27FC236}">
                <a16:creationId xmlns:a16="http://schemas.microsoft.com/office/drawing/2014/main" id="{A467A08C-F3BC-4638-B2EF-FBD50425F134}"/>
              </a:ext>
            </a:extLst>
          </p:cNvPr>
          <p:cNvSpPr>
            <a:spLocks noGrp="1"/>
          </p:cNvSpPr>
          <p:nvPr>
            <p:ph type="sldNum" sz="quarter" idx="12"/>
          </p:nvPr>
        </p:nvSpPr>
        <p:spPr/>
        <p:txBody>
          <a:bodyPr/>
          <a:lstStyle/>
          <a:p>
            <a:pPr lvl="0"/>
            <a:fld id="{68F8BB4E-8157-42A7-A178-28A1B7158100}" type="slidenum">
              <a:rPr lang="en-US" smtClean="0"/>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CDA6D6EC-FA8D-43E0-A1F6-4C7721819FFD}"/>
              </a:ext>
            </a:extLst>
          </p:cNvPr>
          <p:cNvSpPr/>
          <p:nvPr/>
        </p:nvSpPr>
        <p:spPr>
          <a:xfrm>
            <a:off x="549000" y="3749040"/>
            <a:ext cx="6126120" cy="292242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#include &lt;stdio.h&gt;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#include “fact.h”</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call printf and fact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3" name="Полилиния: фигура 2">
            <a:extLst>
              <a:ext uri="{FF2B5EF4-FFF2-40B4-BE49-F238E27FC236}">
                <a16:creationId xmlns:a16="http://schemas.microsoft.com/office/drawing/2014/main" id="{5E092A64-FDA2-4502-9E2C-759714348100}"/>
              </a:ext>
            </a:extLst>
          </p:cNvPr>
          <p:cNvSpPr/>
          <p:nvPr/>
        </p:nvSpPr>
        <p:spPr>
          <a:xfrm>
            <a:off x="7198156" y="539424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fact.o</a:t>
            </a:r>
          </a:p>
        </p:txBody>
      </p:sp>
      <p:sp>
        <p:nvSpPr>
          <p:cNvPr id="4" name="Полилиния: фигура 3">
            <a:extLst>
              <a:ext uri="{FF2B5EF4-FFF2-40B4-BE49-F238E27FC236}">
                <a16:creationId xmlns:a16="http://schemas.microsoft.com/office/drawing/2014/main" id="{15EFC658-9BDC-41BA-9905-1C9BFCB051A5}"/>
              </a:ext>
            </a:extLst>
          </p:cNvPr>
          <p:cNvSpPr/>
          <p:nvPr/>
        </p:nvSpPr>
        <p:spPr>
          <a:xfrm>
            <a:off x="7198876" y="374904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libc.a</a:t>
            </a:r>
          </a:p>
        </p:txBody>
      </p:sp>
      <p:sp>
        <p:nvSpPr>
          <p:cNvPr id="5" name="Заголовок 4">
            <a:extLst>
              <a:ext uri="{FF2B5EF4-FFF2-40B4-BE49-F238E27FC236}">
                <a16:creationId xmlns:a16="http://schemas.microsoft.com/office/drawing/2014/main" id="{E9DE77C7-2607-4860-B649-0B3D0FD965D3}"/>
              </a:ext>
            </a:extLst>
          </p:cNvPr>
          <p:cNvSpPr txBox="1">
            <a:spLocks noGrp="1"/>
          </p:cNvSpPr>
          <p:nvPr>
            <p:ph type="title" idx="4294967295"/>
          </p:nvPr>
        </p:nvSpPr>
        <p:spPr>
          <a:xfrm>
            <a:off x="188640" y="160560"/>
            <a:ext cx="9875520" cy="1262160"/>
          </a:xfrm>
        </p:spPr>
        <p:txBody>
          <a:bodyPr vert="horz"/>
          <a:lstStyle/>
          <a:p>
            <a:pPr lvl="0" rtl="0"/>
            <a:r>
              <a:rPr lang="en-US" sz="5400"/>
              <a:t>C : объявления и определения</a:t>
            </a:r>
          </a:p>
        </p:txBody>
      </p:sp>
      <p:sp>
        <p:nvSpPr>
          <p:cNvPr id="6" name="Текст 5">
            <a:extLst>
              <a:ext uri="{FF2B5EF4-FFF2-40B4-BE49-F238E27FC236}">
                <a16:creationId xmlns:a16="http://schemas.microsoft.com/office/drawing/2014/main" id="{F3FA35C4-321B-4150-9ED3-69619CBA345B}"/>
              </a:ext>
            </a:extLst>
          </p:cNvPr>
          <p:cNvSpPr txBox="1">
            <a:spLocks noGrp="1"/>
          </p:cNvSpPr>
          <p:nvPr>
            <p:ph type="body" idx="4294967295"/>
          </p:nvPr>
        </p:nvSpPr>
        <p:spPr>
          <a:xfrm>
            <a:off x="91440" y="1422719"/>
            <a:ext cx="9961200" cy="2143440"/>
          </a:xfrm>
        </p:spPr>
        <p:txBody>
          <a:bodyPr vert="horz"/>
          <a:lstStyle/>
          <a:p>
            <a:pPr lvl="0" rtl="0">
              <a:buSzPct val="45000"/>
              <a:buFont typeface="StarSymbol"/>
              <a:buChar char="●"/>
            </a:pPr>
            <a:r>
              <a:rPr lang="en-US"/>
              <a:t>Объявление (declaration) вводит имя и сигнатуру для компилятора</a:t>
            </a:r>
          </a:p>
          <a:p>
            <a:pPr lvl="0" rtl="0">
              <a:buSzPct val="45000"/>
              <a:buFont typeface="StarSymbol"/>
              <a:buChar char="●"/>
            </a:pPr>
            <a:r>
              <a:rPr lang="en-US"/>
              <a:t>Определение (definition) содержит реализацию (тело функции, etc)</a:t>
            </a:r>
          </a:p>
        </p:txBody>
      </p:sp>
      <p:sp>
        <p:nvSpPr>
          <p:cNvPr id="7" name="Номер слайда 6">
            <a:extLst>
              <a:ext uri="{FF2B5EF4-FFF2-40B4-BE49-F238E27FC236}">
                <a16:creationId xmlns:a16="http://schemas.microsoft.com/office/drawing/2014/main" id="{96A2C3CB-1742-4E8F-A8E1-C50BEAF341D5}"/>
              </a:ext>
            </a:extLst>
          </p:cNvPr>
          <p:cNvSpPr>
            <a:spLocks noGrp="1"/>
          </p:cNvSpPr>
          <p:nvPr>
            <p:ph type="sldNum" sz="quarter" idx="12"/>
          </p:nvPr>
        </p:nvSpPr>
        <p:spPr/>
        <p:txBody>
          <a:bodyPr/>
          <a:lstStyle/>
          <a:p>
            <a:pPr lvl="0"/>
            <a:fld id="{68F8BB4E-8157-42A7-A178-28A1B7158100}" type="slidenum">
              <a:rPr lang="en-US" smtClean="0"/>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8894CA-A951-4640-810D-034FA3AE1788}"/>
              </a:ext>
            </a:extLst>
          </p:cNvPr>
          <p:cNvSpPr txBox="1">
            <a:spLocks noGrp="1"/>
          </p:cNvSpPr>
          <p:nvPr>
            <p:ph type="title" idx="4294967295"/>
          </p:nvPr>
        </p:nvSpPr>
        <p:spPr>
          <a:xfrm>
            <a:off x="503999" y="182880"/>
            <a:ext cx="9188640" cy="1262160"/>
          </a:xfrm>
        </p:spPr>
        <p:txBody>
          <a:bodyPr vert="horz"/>
          <a:lstStyle/>
          <a:p>
            <a:pPr lvl="0" rtl="0"/>
            <a:r>
              <a:rPr lang="en-US"/>
              <a:t>Попытка собрать main.c</a:t>
            </a:r>
          </a:p>
        </p:txBody>
      </p:sp>
      <p:sp>
        <p:nvSpPr>
          <p:cNvPr id="3" name="TextBox 2">
            <a:extLst>
              <a:ext uri="{FF2B5EF4-FFF2-40B4-BE49-F238E27FC236}">
                <a16:creationId xmlns:a16="http://schemas.microsoft.com/office/drawing/2014/main" id="{BCB02BEF-FDCD-43D4-B586-3C644BBE33F0}"/>
              </a:ext>
            </a:extLst>
          </p:cNvPr>
          <p:cNvSpPr txBox="1"/>
          <p:nvPr/>
        </p:nvSpPr>
        <p:spPr>
          <a:xfrm>
            <a:off x="365760" y="1554479"/>
            <a:ext cx="9170953" cy="1659132"/>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-O2 main.c -save-temps</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main.o: In function `main':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main.c:(.text+0xa): undefined reference to `fact'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collect2: ld returned 1 exit status</a:t>
            </a:r>
          </a:p>
        </p:txBody>
      </p:sp>
      <p:sp>
        <p:nvSpPr>
          <p:cNvPr id="4" name="TextBox 3">
            <a:extLst>
              <a:ext uri="{FF2B5EF4-FFF2-40B4-BE49-F238E27FC236}">
                <a16:creationId xmlns:a16="http://schemas.microsoft.com/office/drawing/2014/main" id="{CA4A763F-A554-4D3F-ABD7-A092476E013E}"/>
              </a:ext>
            </a:extLst>
          </p:cNvPr>
          <p:cNvSpPr txBox="1"/>
          <p:nvPr/>
        </p:nvSpPr>
        <p:spPr>
          <a:xfrm>
            <a:off x="353050" y="3400949"/>
            <a:ext cx="9339589" cy="147889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readelf -s main.o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9:  0000000000000000  43 FUNC    GLOBAL DEFAULT    1 main</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10: 0000000000000000   0 NOTYPE  GLOBAL DEFAULT  UND fact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11: 0000000000000000   0 NOTYPE  GLOBAL DEFAULT  UND printf</a:t>
            </a:r>
          </a:p>
        </p:txBody>
      </p:sp>
      <p:pic>
        <p:nvPicPr>
          <p:cNvPr id="5" name="">
            <a:extLst>
              <a:ext uri="{FF2B5EF4-FFF2-40B4-BE49-F238E27FC236}">
                <a16:creationId xmlns:a16="http://schemas.microsoft.com/office/drawing/2014/main" id="{CF493CF8-2877-4E7E-8C5C-06268D7D6E99}"/>
              </a:ext>
            </a:extLst>
          </p:cNvPr>
          <p:cNvPicPr>
            <a:picLocks noChangeAspect="1"/>
          </p:cNvPicPr>
          <p:nvPr/>
        </p:nvPicPr>
        <p:blipFill>
          <a:blip r:embed="rId3">
            <a:lum/>
            <a:alphaModFix/>
          </a:blip>
          <a:srcRect/>
          <a:stretch>
            <a:fillRect/>
          </a:stretch>
        </p:blipFill>
        <p:spPr>
          <a:xfrm>
            <a:off x="731519" y="4480560"/>
            <a:ext cx="2971800" cy="2898720"/>
          </a:xfrm>
          <a:prstGeom prst="rect">
            <a:avLst/>
          </a:prstGeom>
          <a:noFill/>
          <a:ln>
            <a:noFill/>
          </a:ln>
        </p:spPr>
      </p:pic>
      <p:sp>
        <p:nvSpPr>
          <p:cNvPr id="6" name="Номер слайда 5">
            <a:extLst>
              <a:ext uri="{FF2B5EF4-FFF2-40B4-BE49-F238E27FC236}">
                <a16:creationId xmlns:a16="http://schemas.microsoft.com/office/drawing/2014/main" id="{FDF1EA1C-D325-446D-A5A3-22F751552E3E}"/>
              </a:ext>
            </a:extLst>
          </p:cNvPr>
          <p:cNvSpPr>
            <a:spLocks noGrp="1"/>
          </p:cNvSpPr>
          <p:nvPr>
            <p:ph type="sldNum" sz="quarter" idx="12"/>
          </p:nvPr>
        </p:nvSpPr>
        <p:spPr/>
        <p:txBody>
          <a:bodyPr/>
          <a:lstStyle/>
          <a:p>
            <a:pPr lvl="0"/>
            <a:fld id="{68F8BB4E-8157-42A7-A178-28A1B7158100}" type="slidenum">
              <a:rPr lang="en-US" smtClean="0"/>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3F8652-35BD-4CAC-BCC7-C4E544550193}"/>
              </a:ext>
            </a:extLst>
          </p:cNvPr>
          <p:cNvSpPr txBox="1">
            <a:spLocks noGrp="1"/>
          </p:cNvSpPr>
          <p:nvPr>
            <p:ph type="title" idx="4294967295"/>
          </p:nvPr>
        </p:nvSpPr>
        <p:spPr>
          <a:xfrm>
            <a:off x="503999" y="182880"/>
            <a:ext cx="9188640" cy="1262160"/>
          </a:xfrm>
        </p:spPr>
        <p:txBody>
          <a:bodyPr vert="horz"/>
          <a:lstStyle/>
          <a:p>
            <a:pPr lvl="0" rtl="0"/>
            <a:r>
              <a:rPr lang="en-US"/>
              <a:t>Попытка собрать main.c</a:t>
            </a:r>
          </a:p>
        </p:txBody>
      </p:sp>
      <p:sp>
        <p:nvSpPr>
          <p:cNvPr id="3" name="TextBox 2">
            <a:extLst>
              <a:ext uri="{FF2B5EF4-FFF2-40B4-BE49-F238E27FC236}">
                <a16:creationId xmlns:a16="http://schemas.microsoft.com/office/drawing/2014/main" id="{1E98BF9A-2047-4171-8ED9-8784212400EF}"/>
              </a:ext>
            </a:extLst>
          </p:cNvPr>
          <p:cNvSpPr txBox="1"/>
          <p:nvPr/>
        </p:nvSpPr>
        <p:spPr>
          <a:xfrm>
            <a:off x="365760" y="1554479"/>
            <a:ext cx="9326879" cy="165913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-O2 main.c -save-temps</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main.o: In function `main':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main.c:(.text+0xa): undefined reference to `fact'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collect2: ld returned 1 exit status</a:t>
            </a:r>
          </a:p>
        </p:txBody>
      </p:sp>
      <p:sp>
        <p:nvSpPr>
          <p:cNvPr id="4" name="TextBox 3">
            <a:extLst>
              <a:ext uri="{FF2B5EF4-FFF2-40B4-BE49-F238E27FC236}">
                <a16:creationId xmlns:a16="http://schemas.microsoft.com/office/drawing/2014/main" id="{2B1B04DA-C447-418A-B929-B2272C1F2B58}"/>
              </a:ext>
            </a:extLst>
          </p:cNvPr>
          <p:cNvSpPr txBox="1"/>
          <p:nvPr/>
        </p:nvSpPr>
        <p:spPr>
          <a:xfrm>
            <a:off x="353050" y="3444840"/>
            <a:ext cx="9339589" cy="147889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readelf -s main.o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9:  0000000000000000  43 FUNC    GLOBAL DEFAULT    1 main</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10: 0000000000000000   0 NOTYPE  GLOBAL DEFAULT  UND fact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11: 0000000000000000   0 NOTYPE  GLOBAL DEFAULT  UND printf</a:t>
            </a:r>
          </a:p>
        </p:txBody>
      </p:sp>
      <p:sp>
        <p:nvSpPr>
          <p:cNvPr id="5" name="Заголовок 4">
            <a:extLst>
              <a:ext uri="{FF2B5EF4-FFF2-40B4-BE49-F238E27FC236}">
                <a16:creationId xmlns:a16="http://schemas.microsoft.com/office/drawing/2014/main" id="{67CF5106-424B-4796-BB05-24A62A623EAF}"/>
              </a:ext>
            </a:extLst>
          </p:cNvPr>
          <p:cNvSpPr txBox="1">
            <a:spLocks noGrp="1"/>
          </p:cNvSpPr>
          <p:nvPr>
            <p:ph type="title" idx="4294967295"/>
          </p:nvPr>
        </p:nvSpPr>
        <p:spPr>
          <a:xfrm>
            <a:off x="365759" y="5374116"/>
            <a:ext cx="9326879" cy="1262160"/>
          </a:xfrm>
        </p:spPr>
        <p:txBody>
          <a:bodyPr vert="horz"/>
          <a:lstStyle/>
          <a:p>
            <a:pPr lvl="0" rtl="0"/>
            <a:r>
              <a:rPr lang="en-US"/>
              <a:t>Пора задействовать </a:t>
            </a:r>
            <a:r>
              <a:rPr lang="en-US" b="1"/>
              <a:t>линкер</a:t>
            </a:r>
            <a:r>
              <a:rPr lang="en-US"/>
              <a:t>!</a:t>
            </a:r>
          </a:p>
        </p:txBody>
      </p:sp>
      <p:sp>
        <p:nvSpPr>
          <p:cNvPr id="6" name="Номер слайда 5">
            <a:extLst>
              <a:ext uri="{FF2B5EF4-FFF2-40B4-BE49-F238E27FC236}">
                <a16:creationId xmlns:a16="http://schemas.microsoft.com/office/drawing/2014/main" id="{4C8FF43A-A19B-4F83-9EAC-FA7C57A022F8}"/>
              </a:ext>
            </a:extLst>
          </p:cNvPr>
          <p:cNvSpPr>
            <a:spLocks noGrp="1"/>
          </p:cNvSpPr>
          <p:nvPr>
            <p:ph type="sldNum" sz="quarter" idx="12"/>
          </p:nvPr>
        </p:nvSpPr>
        <p:spPr/>
        <p:txBody>
          <a:bodyPr/>
          <a:lstStyle/>
          <a:p>
            <a:pPr lvl="0"/>
            <a:fld id="{68F8BB4E-8157-42A7-A178-28A1B7158100}" type="slidenum">
              <a:rPr lang="en-US" smtClean="0"/>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b="1"/>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74</a:t>
            </a:fld>
            <a:endParaRPr lang="en-US"/>
          </a:p>
        </p:txBody>
      </p:sp>
    </p:spTree>
    <p:extLst>
      <p:ext uri="{BB962C8B-B14F-4D97-AF65-F5344CB8AC3E}">
        <p14:creationId xmlns:p14="http://schemas.microsoft.com/office/powerpoint/2010/main" val="30541300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4C4A8-E79A-49D4-A28E-CBBC448A7C22}"/>
              </a:ext>
            </a:extLst>
          </p:cNvPr>
          <p:cNvSpPr txBox="1">
            <a:spLocks noGrp="1"/>
          </p:cNvSpPr>
          <p:nvPr>
            <p:ph type="title" idx="4294967295"/>
          </p:nvPr>
        </p:nvSpPr>
        <p:spPr/>
        <p:txBody>
          <a:bodyPr vert="horz"/>
          <a:lstStyle/>
          <a:p>
            <a:pPr lvl="0" rtl="0"/>
            <a:r>
              <a:rPr lang="en-US" sz="6600"/>
              <a:t>Линковка (Linking)</a:t>
            </a:r>
          </a:p>
        </p:txBody>
      </p:sp>
      <p:sp>
        <p:nvSpPr>
          <p:cNvPr id="3" name="Текст 2">
            <a:extLst>
              <a:ext uri="{FF2B5EF4-FFF2-40B4-BE49-F238E27FC236}">
                <a16:creationId xmlns:a16="http://schemas.microsoft.com/office/drawing/2014/main" id="{B2460C80-2C40-4681-A493-ECA8191632B2}"/>
              </a:ext>
            </a:extLst>
          </p:cNvPr>
          <p:cNvSpPr txBox="1">
            <a:spLocks noGrp="1"/>
          </p:cNvSpPr>
          <p:nvPr>
            <p:ph type="body" idx="4294967295"/>
          </p:nvPr>
        </p:nvSpPr>
        <p:spPr>
          <a:xfrm>
            <a:off x="503999" y="1769040"/>
            <a:ext cx="9280080" cy="4384440"/>
          </a:xfrm>
        </p:spPr>
        <p:txBody>
          <a:bodyPr vert="horz"/>
          <a:lstStyle/>
          <a:p>
            <a:pPr lvl="0" rtl="0">
              <a:buSzPct val="45000"/>
            </a:pPr>
            <a:r>
              <a:rPr lang="en-US"/>
              <a:t>Сборка объектных модулей в исполняемый файл или динамическую библиотеку</a:t>
            </a:r>
            <a:r>
              <a:rPr lang="ru-RU"/>
              <a:t>.</a:t>
            </a:r>
            <a:endParaRPr lang="en-US"/>
          </a:p>
          <a:p>
            <a:pPr lvl="0" rtl="0">
              <a:buSzPct val="45000"/>
            </a:pPr>
            <a:r>
              <a:rPr lang="en-US"/>
              <a:t>Разрешение межмодульных зависимостей</a:t>
            </a:r>
            <a:r>
              <a:rPr lang="ru-RU"/>
              <a:t>.</a:t>
            </a:r>
            <a:endParaRPr lang="en-US"/>
          </a:p>
          <a:p>
            <a:pPr lvl="0" rtl="0">
              <a:buSzPct val="45000"/>
            </a:pPr>
            <a:r>
              <a:rPr lang="en-US"/>
              <a:t>Проверка ошибок неопределенных или многократно определенных символов</a:t>
            </a:r>
            <a:r>
              <a:rPr lang="ru-RU"/>
              <a:t>.</a:t>
            </a:r>
            <a:endParaRPr lang="en-US"/>
          </a:p>
        </p:txBody>
      </p:sp>
      <p:pic>
        <p:nvPicPr>
          <p:cNvPr id="4" name="">
            <a:extLst>
              <a:ext uri="{FF2B5EF4-FFF2-40B4-BE49-F238E27FC236}">
                <a16:creationId xmlns:a16="http://schemas.microsoft.com/office/drawing/2014/main" id="{92DB367A-62C4-41F8-8690-E18911E98D02}"/>
              </a:ext>
            </a:extLst>
          </p:cNvPr>
          <p:cNvPicPr>
            <a:picLocks noChangeAspect="1"/>
          </p:cNvPicPr>
          <p:nvPr/>
        </p:nvPicPr>
        <p:blipFill>
          <a:blip r:embed="rId3">
            <a:lum/>
            <a:alphaModFix/>
          </a:blip>
          <a:srcRect/>
          <a:stretch>
            <a:fillRect/>
          </a:stretch>
        </p:blipFill>
        <p:spPr>
          <a:xfrm>
            <a:off x="2286000" y="4480560"/>
            <a:ext cx="4681800" cy="2853000"/>
          </a:xfrm>
          <a:prstGeom prst="rect">
            <a:avLst/>
          </a:prstGeom>
          <a:noFill/>
          <a:ln>
            <a:noFill/>
          </a:ln>
        </p:spPr>
      </p:pic>
      <p:sp>
        <p:nvSpPr>
          <p:cNvPr id="5" name="Номер слайда 4">
            <a:extLst>
              <a:ext uri="{FF2B5EF4-FFF2-40B4-BE49-F238E27FC236}">
                <a16:creationId xmlns:a16="http://schemas.microsoft.com/office/drawing/2014/main" id="{25315574-7CAB-4676-B1CC-5148834F083D}"/>
              </a:ext>
            </a:extLst>
          </p:cNvPr>
          <p:cNvSpPr>
            <a:spLocks noGrp="1"/>
          </p:cNvSpPr>
          <p:nvPr>
            <p:ph type="sldNum" sz="quarter" idx="12"/>
          </p:nvPr>
        </p:nvSpPr>
        <p:spPr/>
        <p:txBody>
          <a:bodyPr/>
          <a:lstStyle/>
          <a:p>
            <a:pPr lvl="0"/>
            <a:fld id="{68F8BB4E-8157-42A7-A178-28A1B7158100}" type="slidenum">
              <a:rPr lang="en-US" smtClean="0"/>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7198B3-BE25-4DA8-9C67-E55941BFA029}"/>
              </a:ext>
            </a:extLst>
          </p:cNvPr>
          <p:cNvSpPr txBox="1">
            <a:spLocks noGrp="1"/>
          </p:cNvSpPr>
          <p:nvPr>
            <p:ph type="title" idx="4294967295"/>
          </p:nvPr>
        </p:nvSpPr>
        <p:spPr/>
        <p:txBody>
          <a:bodyPr vert="horz"/>
          <a:lstStyle/>
          <a:p>
            <a:pPr lvl="0" rtl="0"/>
            <a:r>
              <a:rPr lang="en-US"/>
              <a:t>Линковка (Linking)</a:t>
            </a:r>
          </a:p>
        </p:txBody>
      </p:sp>
      <p:sp>
        <p:nvSpPr>
          <p:cNvPr id="3" name="Текст 2">
            <a:extLst>
              <a:ext uri="{FF2B5EF4-FFF2-40B4-BE49-F238E27FC236}">
                <a16:creationId xmlns:a16="http://schemas.microsoft.com/office/drawing/2014/main" id="{7D870AAC-7893-44E3-AAD7-B79FD55BB5FB}"/>
              </a:ext>
            </a:extLst>
          </p:cNvPr>
          <p:cNvSpPr txBox="1">
            <a:spLocks noGrp="1"/>
          </p:cNvSpPr>
          <p:nvPr>
            <p:ph type="body" idx="4294967295"/>
          </p:nvPr>
        </p:nvSpPr>
        <p:spPr/>
        <p:txBody>
          <a:bodyPr vert="horz"/>
          <a:lstStyle/>
          <a:p>
            <a:pPr lvl="0" rtl="0">
              <a:buSzPct val="45000"/>
            </a:pPr>
            <a:r>
              <a:rPr lang="en-US"/>
              <a:t>Сборка объектных модулей в исполняемый файл или динамическую библиотеку</a:t>
            </a:r>
          </a:p>
          <a:p>
            <a:pPr lvl="0" rtl="0">
              <a:buSzPct val="45000"/>
            </a:pPr>
            <a:r>
              <a:rPr lang="en-US"/>
              <a:t>Разрешение межмодульных зависимостей</a:t>
            </a:r>
          </a:p>
          <a:p>
            <a:pPr lvl="0" rtl="0">
              <a:buSzPct val="45000"/>
            </a:pPr>
            <a:r>
              <a:rPr lang="en-US"/>
              <a:t>Проверка ошибок неопределенных или многократно определенных символов</a:t>
            </a:r>
          </a:p>
        </p:txBody>
      </p:sp>
      <p:pic>
        <p:nvPicPr>
          <p:cNvPr id="4" name="">
            <a:extLst>
              <a:ext uri="{FF2B5EF4-FFF2-40B4-BE49-F238E27FC236}">
                <a16:creationId xmlns:a16="http://schemas.microsoft.com/office/drawing/2014/main" id="{A5F5DAAE-61D2-4DA0-8549-8EEE4A2261F0}"/>
              </a:ext>
            </a:extLst>
          </p:cNvPr>
          <p:cNvPicPr>
            <a:picLocks noChangeAspect="1"/>
          </p:cNvPicPr>
          <p:nvPr/>
        </p:nvPicPr>
        <p:blipFill>
          <a:blip r:embed="rId3">
            <a:lum/>
            <a:alphaModFix/>
          </a:blip>
          <a:srcRect/>
          <a:stretch>
            <a:fillRect/>
          </a:stretch>
        </p:blipFill>
        <p:spPr>
          <a:xfrm>
            <a:off x="347400" y="4477680"/>
            <a:ext cx="4681800" cy="2853000"/>
          </a:xfrm>
          <a:prstGeom prst="rect">
            <a:avLst/>
          </a:prstGeom>
          <a:noFill/>
          <a:ln>
            <a:noFill/>
          </a:ln>
        </p:spPr>
      </p:pic>
      <p:pic>
        <p:nvPicPr>
          <p:cNvPr id="5" name="">
            <a:extLst>
              <a:ext uri="{FF2B5EF4-FFF2-40B4-BE49-F238E27FC236}">
                <a16:creationId xmlns:a16="http://schemas.microsoft.com/office/drawing/2014/main" id="{F1B13AF4-017B-4E30-AF44-6DBC13F9A601}"/>
              </a:ext>
            </a:extLst>
          </p:cNvPr>
          <p:cNvPicPr>
            <a:picLocks noChangeAspect="1"/>
          </p:cNvPicPr>
          <p:nvPr/>
        </p:nvPicPr>
        <p:blipFill>
          <a:blip r:embed="rId4">
            <a:lum/>
            <a:alphaModFix/>
          </a:blip>
          <a:srcRect/>
          <a:stretch>
            <a:fillRect/>
          </a:stretch>
        </p:blipFill>
        <p:spPr>
          <a:xfrm>
            <a:off x="5835240" y="2461680"/>
            <a:ext cx="3857400" cy="4762079"/>
          </a:xfrm>
          <a:prstGeom prst="rect">
            <a:avLst/>
          </a:prstGeom>
          <a:noFill/>
          <a:ln>
            <a:noFill/>
          </a:ln>
        </p:spPr>
      </p:pic>
      <p:sp>
        <p:nvSpPr>
          <p:cNvPr id="6" name="Номер слайда 5">
            <a:extLst>
              <a:ext uri="{FF2B5EF4-FFF2-40B4-BE49-F238E27FC236}">
                <a16:creationId xmlns:a16="http://schemas.microsoft.com/office/drawing/2014/main" id="{C679F977-9B36-4BA4-BE75-3CAA89872372}"/>
              </a:ext>
            </a:extLst>
          </p:cNvPr>
          <p:cNvSpPr>
            <a:spLocks noGrp="1"/>
          </p:cNvSpPr>
          <p:nvPr>
            <p:ph type="sldNum" sz="quarter" idx="12"/>
          </p:nvPr>
        </p:nvSpPr>
        <p:spPr/>
        <p:txBody>
          <a:bodyPr/>
          <a:lstStyle/>
          <a:p>
            <a:pPr lvl="0"/>
            <a:fld id="{68F8BB4E-8157-42A7-A178-28A1B7158100}" type="slidenum">
              <a:rPr lang="en-US" smtClean="0"/>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A5149B-A2D3-4074-BE5B-5D21620A5C67}"/>
              </a:ext>
            </a:extLst>
          </p:cNvPr>
          <p:cNvSpPr txBox="1">
            <a:spLocks noGrp="1"/>
          </p:cNvSpPr>
          <p:nvPr>
            <p:ph type="title" idx="4294967295"/>
          </p:nvPr>
        </p:nvSpPr>
        <p:spPr>
          <a:xfrm>
            <a:off x="504359" y="19800"/>
            <a:ext cx="9071640" cy="987840"/>
          </a:xfrm>
        </p:spPr>
        <p:txBody>
          <a:bodyPr vert="horz"/>
          <a:lstStyle/>
          <a:p>
            <a:pPr lvl="0" rtl="0"/>
            <a:r>
              <a:rPr lang="en-US"/>
              <a:t>Статическая линковка</a:t>
            </a:r>
          </a:p>
        </p:txBody>
      </p:sp>
      <p:sp>
        <p:nvSpPr>
          <p:cNvPr id="3" name="TextBox 2">
            <a:extLst>
              <a:ext uri="{FF2B5EF4-FFF2-40B4-BE49-F238E27FC236}">
                <a16:creationId xmlns:a16="http://schemas.microsoft.com/office/drawing/2014/main" id="{D78298F7-FDAE-4A61-820D-6B6FC8C8D5F1}"/>
              </a:ext>
            </a:extLst>
          </p:cNvPr>
          <p:cNvSpPr txBox="1"/>
          <p:nvPr/>
        </p:nvSpPr>
        <p:spPr>
          <a:xfrm>
            <a:off x="365760" y="1190880"/>
            <a:ext cx="8988211" cy="577938"/>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fact.c main.c -static -save-temps</a:t>
            </a:r>
          </a:p>
        </p:txBody>
      </p:sp>
      <p:sp>
        <p:nvSpPr>
          <p:cNvPr id="4" name="Полилиния: фигура 3">
            <a:extLst>
              <a:ext uri="{FF2B5EF4-FFF2-40B4-BE49-F238E27FC236}">
                <a16:creationId xmlns:a16="http://schemas.microsoft.com/office/drawing/2014/main" id="{0F9B2A2C-5934-44BA-85AE-EF4EE620D878}"/>
              </a:ext>
            </a:extLst>
          </p:cNvPr>
          <p:cNvSpPr/>
          <p:nvPr/>
        </p:nvSpPr>
        <p:spPr>
          <a:xfrm>
            <a:off x="549000" y="2743199"/>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B1C6987A-891C-422F-B5E9-C41E09114605}"/>
              </a:ext>
            </a:extLst>
          </p:cNvPr>
          <p:cNvSpPr/>
          <p:nvPr/>
        </p:nvSpPr>
        <p:spPr>
          <a:xfrm>
            <a:off x="4938120" y="2743199"/>
            <a:ext cx="457200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 (void)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unsigned f =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fact</a:t>
            </a:r>
            <a:r>
              <a:rPr lang="en-US" sz="2600" b="0" i="0" u="none" strike="noStrike" kern="1200" cap="none">
                <a:ln>
                  <a:noFill/>
                </a:ln>
                <a:latin typeface="Consolas" panose="020B0609020204030204" pitchFamily="49" charset="0"/>
                <a:ea typeface="Droid Sans Fallback" pitchFamily="2"/>
                <a:cs typeface="FreeSans" pitchFamily="2"/>
              </a:rPr>
              <a:t>(5);</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printf</a:t>
            </a:r>
            <a:r>
              <a:rPr lang="en-US" sz="2600" b="0" i="0" u="none" strike="noStrike" kern="1200" cap="none">
                <a:ln>
                  <a:noFill/>
                </a:ln>
                <a:latin typeface="Consolas" panose="020B0609020204030204" pitchFamily="49" charset="0"/>
                <a:ea typeface="Droid Sans Fallback" pitchFamily="2"/>
                <a:cs typeface="FreeSans" pitchFamily="2"/>
              </a:rPr>
              <a:t> (“%u\n”, f);</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6" name="Полилиния: фигура 5">
            <a:extLst>
              <a:ext uri="{FF2B5EF4-FFF2-40B4-BE49-F238E27FC236}">
                <a16:creationId xmlns:a16="http://schemas.microsoft.com/office/drawing/2014/main" id="{050F3E5F-D2B3-47FD-8D61-5981DC885EAD}"/>
              </a:ext>
            </a:extLst>
          </p:cNvPr>
          <p:cNvSpPr/>
          <p:nvPr/>
        </p:nvSpPr>
        <p:spPr>
          <a:xfrm>
            <a:off x="731880" y="2194920"/>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fact.c</a:t>
            </a:r>
          </a:p>
        </p:txBody>
      </p:sp>
      <p:sp>
        <p:nvSpPr>
          <p:cNvPr id="7" name="Полилиния: фигура 6">
            <a:extLst>
              <a:ext uri="{FF2B5EF4-FFF2-40B4-BE49-F238E27FC236}">
                <a16:creationId xmlns:a16="http://schemas.microsoft.com/office/drawing/2014/main" id="{E0787574-384A-4B82-8FA8-941396174126}"/>
              </a:ext>
            </a:extLst>
          </p:cNvPr>
          <p:cNvSpPr/>
          <p:nvPr/>
        </p:nvSpPr>
        <p:spPr>
          <a:xfrm>
            <a:off x="5486759" y="2194560"/>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main.c</a:t>
            </a:r>
          </a:p>
        </p:txBody>
      </p:sp>
      <p:sp>
        <p:nvSpPr>
          <p:cNvPr id="8" name="Номер слайда 7">
            <a:extLst>
              <a:ext uri="{FF2B5EF4-FFF2-40B4-BE49-F238E27FC236}">
                <a16:creationId xmlns:a16="http://schemas.microsoft.com/office/drawing/2014/main" id="{C26B0429-A76F-4603-B594-BDB98531F864}"/>
              </a:ext>
            </a:extLst>
          </p:cNvPr>
          <p:cNvSpPr>
            <a:spLocks noGrp="1"/>
          </p:cNvSpPr>
          <p:nvPr>
            <p:ph type="sldNum" sz="quarter" idx="12"/>
          </p:nvPr>
        </p:nvSpPr>
        <p:spPr/>
        <p:txBody>
          <a:bodyPr/>
          <a:lstStyle/>
          <a:p>
            <a:pPr lvl="0"/>
            <a:fld id="{68F8BB4E-8157-42A7-A178-28A1B7158100}" type="slidenum">
              <a:rPr lang="en-US" smtClean="0"/>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644D38DF-615F-4E85-B7CD-8FF9C5E8D4EF}"/>
              </a:ext>
            </a:extLst>
          </p:cNvPr>
          <p:cNvSpPr/>
          <p:nvPr/>
        </p:nvSpPr>
        <p:spPr>
          <a:xfrm>
            <a:off x="182880" y="2743199"/>
            <a:ext cx="9692280" cy="3474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0000000000000000 &lt;main&gt;: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0: 55                    push   %rbp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1: 48 89 e5              mov    %rsp,%rbp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 bf 05 00 00 00        mov    $0x5,%edi</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9: </a:t>
            </a:r>
            <a:r>
              <a:rPr lang="en-US" sz="2600" b="1" i="0" u="none" strike="noStrike" kern="1200" cap="none">
                <a:ln>
                  <a:noFill/>
                </a:ln>
                <a:latin typeface="Consolas" panose="020B0609020204030204" pitchFamily="49" charset="0"/>
                <a:ea typeface="Droid Sans Fallback" pitchFamily="2"/>
                <a:cs typeface="FreeSans" pitchFamily="2"/>
              </a:rPr>
              <a:t>e8 00 00 00 00</a:t>
            </a:r>
            <a:r>
              <a:rPr lang="en-US" sz="2600" b="0" i="0" u="none" strike="noStrike" kern="1200" cap="none">
                <a:ln>
                  <a:noFill/>
                </a:ln>
                <a:latin typeface="Consolas" panose="020B0609020204030204" pitchFamily="49" charset="0"/>
                <a:ea typeface="Droid Sans Fallback" pitchFamily="2"/>
                <a:cs typeface="FreeSans" pitchFamily="2"/>
              </a:rPr>
              <a:t>        callq  e &lt;main+0xe&gt;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e: 89 c2                 mov    %eax,%edx</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3" name="Заголовок 2">
            <a:extLst>
              <a:ext uri="{FF2B5EF4-FFF2-40B4-BE49-F238E27FC236}">
                <a16:creationId xmlns:a16="http://schemas.microsoft.com/office/drawing/2014/main" id="{FBB4AC3E-A137-4125-90E0-FBD1F8545201}"/>
              </a:ext>
            </a:extLst>
          </p:cNvPr>
          <p:cNvSpPr txBox="1">
            <a:spLocks noGrp="1"/>
          </p:cNvSpPr>
          <p:nvPr>
            <p:ph type="title" idx="4294967295"/>
          </p:nvPr>
        </p:nvSpPr>
        <p:spPr>
          <a:xfrm>
            <a:off x="503999" y="19800"/>
            <a:ext cx="9071640" cy="987840"/>
          </a:xfrm>
        </p:spPr>
        <p:txBody>
          <a:bodyPr vert="horz"/>
          <a:lstStyle/>
          <a:p>
            <a:pPr lvl="0" rtl="0"/>
            <a:r>
              <a:rPr lang="en-US"/>
              <a:t>Релокации</a:t>
            </a:r>
          </a:p>
        </p:txBody>
      </p:sp>
      <p:sp>
        <p:nvSpPr>
          <p:cNvPr id="4" name="TextBox 3">
            <a:extLst>
              <a:ext uri="{FF2B5EF4-FFF2-40B4-BE49-F238E27FC236}">
                <a16:creationId xmlns:a16="http://schemas.microsoft.com/office/drawing/2014/main" id="{AA5C9E65-E988-449A-BCDB-A38EF91FC5A7}"/>
              </a:ext>
            </a:extLst>
          </p:cNvPr>
          <p:cNvSpPr txBox="1"/>
          <p:nvPr/>
        </p:nvSpPr>
        <p:spPr>
          <a:xfrm>
            <a:off x="365760" y="1190520"/>
            <a:ext cx="8988211" cy="105845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fact.c main.c -static -save-temps</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objdump -d main.o &gt; main.dis</a:t>
            </a:r>
          </a:p>
        </p:txBody>
      </p:sp>
      <p:sp>
        <p:nvSpPr>
          <p:cNvPr id="5" name="Номер слайда 4">
            <a:extLst>
              <a:ext uri="{FF2B5EF4-FFF2-40B4-BE49-F238E27FC236}">
                <a16:creationId xmlns:a16="http://schemas.microsoft.com/office/drawing/2014/main" id="{044EE3E5-FE6B-430B-9451-545696B8F4B5}"/>
              </a:ext>
            </a:extLst>
          </p:cNvPr>
          <p:cNvSpPr>
            <a:spLocks noGrp="1"/>
          </p:cNvSpPr>
          <p:nvPr>
            <p:ph type="sldNum" sz="quarter" idx="12"/>
          </p:nvPr>
        </p:nvSpPr>
        <p:spPr/>
        <p:txBody>
          <a:bodyPr/>
          <a:lstStyle/>
          <a:p>
            <a:pPr lvl="0"/>
            <a:fld id="{68F8BB4E-8157-42A7-A178-28A1B7158100}" type="slidenum">
              <a:rPr lang="en-US" smtClean="0"/>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31084B-96F1-4573-A31C-C47F52E45FD9}"/>
              </a:ext>
            </a:extLst>
          </p:cNvPr>
          <p:cNvSpPr txBox="1">
            <a:spLocks noGrp="1"/>
          </p:cNvSpPr>
          <p:nvPr>
            <p:ph type="title" idx="4294967295"/>
          </p:nvPr>
        </p:nvSpPr>
        <p:spPr>
          <a:xfrm>
            <a:off x="503999" y="18000"/>
            <a:ext cx="9071640" cy="987840"/>
          </a:xfrm>
        </p:spPr>
        <p:txBody>
          <a:bodyPr vert="horz"/>
          <a:lstStyle/>
          <a:p>
            <a:pPr lvl="0" rtl="0"/>
            <a:r>
              <a:rPr lang="en-US"/>
              <a:t>Релокации</a:t>
            </a:r>
          </a:p>
        </p:txBody>
      </p:sp>
      <p:sp>
        <p:nvSpPr>
          <p:cNvPr id="3" name="Полилиния: фигура 2">
            <a:extLst>
              <a:ext uri="{FF2B5EF4-FFF2-40B4-BE49-F238E27FC236}">
                <a16:creationId xmlns:a16="http://schemas.microsoft.com/office/drawing/2014/main" id="{64F4B0C8-28D3-4A5C-807A-DF46FC7A977B}"/>
              </a:ext>
            </a:extLst>
          </p:cNvPr>
          <p:cNvSpPr/>
          <p:nvPr/>
        </p:nvSpPr>
        <p:spPr>
          <a:xfrm>
            <a:off x="91440" y="2651760"/>
            <a:ext cx="9692280" cy="4572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0000000000400434 &lt;main&gt;: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400434: 55                  push   %rbp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400435: 48 89 e5            mov    %rsp,%rbp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400438: bf 05 00 00 00      mov    $0x5,%edi</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40043d: </a:t>
            </a:r>
            <a:r>
              <a:rPr lang="en-US" sz="2600" b="1" i="0" u="none" strike="noStrike" kern="1200" cap="none">
                <a:ln>
                  <a:noFill/>
                </a:ln>
                <a:latin typeface="Consolas" panose="020B0609020204030204" pitchFamily="49" charset="0"/>
                <a:ea typeface="Droid Sans Fallback" pitchFamily="2"/>
                <a:cs typeface="FreeSans" pitchFamily="2"/>
              </a:rPr>
              <a:t>e8 1e 00 00 00</a:t>
            </a:r>
            <a:r>
              <a:rPr lang="en-US" sz="2600" b="0" i="0" u="none" strike="noStrike" kern="1200" cap="none">
                <a:ln>
                  <a:noFill/>
                </a:ln>
                <a:latin typeface="Consolas" panose="020B0609020204030204" pitchFamily="49" charset="0"/>
                <a:ea typeface="Droid Sans Fallback" pitchFamily="2"/>
                <a:cs typeface="FreeSans" pitchFamily="2"/>
              </a:rPr>
              <a:t>      callq  400460 &lt;fact&gt;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400442: 89 c2               mov    %eax,%edx</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0000000000400460 &lt;fact&gt;: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400460: 55                  push   %rbp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400461: 48 89 e5            mov    %rsp,%rbp</a:t>
            </a:r>
          </a:p>
        </p:txBody>
      </p:sp>
      <p:sp>
        <p:nvSpPr>
          <p:cNvPr id="4" name="TextBox 3">
            <a:extLst>
              <a:ext uri="{FF2B5EF4-FFF2-40B4-BE49-F238E27FC236}">
                <a16:creationId xmlns:a16="http://schemas.microsoft.com/office/drawing/2014/main" id="{AA2D691C-C1A8-4B56-B7E7-BA5A894A7B6B}"/>
              </a:ext>
            </a:extLst>
          </p:cNvPr>
          <p:cNvSpPr txBox="1"/>
          <p:nvPr/>
        </p:nvSpPr>
        <p:spPr>
          <a:xfrm>
            <a:off x="365760" y="1188719"/>
            <a:ext cx="8988211" cy="105845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fact.c main.c -static -save-temps</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objdump -d a.out &gt; result.dis</a:t>
            </a:r>
          </a:p>
        </p:txBody>
      </p:sp>
      <p:sp>
        <p:nvSpPr>
          <p:cNvPr id="5" name="Номер слайда 4">
            <a:extLst>
              <a:ext uri="{FF2B5EF4-FFF2-40B4-BE49-F238E27FC236}">
                <a16:creationId xmlns:a16="http://schemas.microsoft.com/office/drawing/2014/main" id="{5EED94BF-2AE2-430F-A0B1-A608928E1330}"/>
              </a:ext>
            </a:extLst>
          </p:cNvPr>
          <p:cNvSpPr>
            <a:spLocks noGrp="1"/>
          </p:cNvSpPr>
          <p:nvPr>
            <p:ph type="sldNum" sz="quarter" idx="12"/>
          </p:nvPr>
        </p:nvSpPr>
        <p:spPr/>
        <p:txBody>
          <a:bodyPr/>
          <a:lstStyle/>
          <a:p>
            <a:pPr lvl="0"/>
            <a:fld id="{68F8BB4E-8157-42A7-A178-28A1B7158100}" type="slidenum">
              <a:rPr lang="en-US" smtClean="0"/>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b="1"/>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8</a:t>
            </a:fld>
            <a:endParaRPr lang="en-US"/>
          </a:p>
        </p:txBody>
      </p:sp>
    </p:spTree>
    <p:extLst>
      <p:ext uri="{BB962C8B-B14F-4D97-AF65-F5344CB8AC3E}">
        <p14:creationId xmlns:p14="http://schemas.microsoft.com/office/powerpoint/2010/main" val="2448476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7815B3-8423-4AB8-BA49-90E9D135FC88}"/>
              </a:ext>
            </a:extLst>
          </p:cNvPr>
          <p:cNvSpPr txBox="1">
            <a:spLocks noGrp="1"/>
          </p:cNvSpPr>
          <p:nvPr>
            <p:ph type="title" idx="4294967295"/>
          </p:nvPr>
        </p:nvSpPr>
        <p:spPr>
          <a:xfrm>
            <a:off x="503999" y="182880"/>
            <a:ext cx="9188640" cy="1262160"/>
          </a:xfrm>
        </p:spPr>
        <p:txBody>
          <a:bodyPr vert="horz"/>
          <a:lstStyle/>
          <a:p>
            <a:pPr lvl="0" rtl="0"/>
            <a:r>
              <a:rPr lang="en-US"/>
              <a:t>Статическая линковка факториала: разбивка по шагам</a:t>
            </a:r>
          </a:p>
        </p:txBody>
      </p:sp>
      <p:sp>
        <p:nvSpPr>
          <p:cNvPr id="3" name="TextBox 2">
            <a:extLst>
              <a:ext uri="{FF2B5EF4-FFF2-40B4-BE49-F238E27FC236}">
                <a16:creationId xmlns:a16="http://schemas.microsoft.com/office/drawing/2014/main" id="{3DFDC973-65A2-431F-8F23-DCA9EF4F45EF}"/>
              </a:ext>
            </a:extLst>
          </p:cNvPr>
          <p:cNvSpPr txBox="1"/>
          <p:nvPr/>
        </p:nvSpPr>
        <p:spPr>
          <a:xfrm>
            <a:off x="365760" y="2347251"/>
            <a:ext cx="9326879" cy="1448946"/>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gcc -O2 fact.c -c -o fact.o</a:t>
            </a:r>
          </a:p>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gcc -O2 main.c -c -o main.o</a:t>
            </a:r>
          </a:p>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a:t>
            </a:r>
            <a:r>
              <a:rPr lang="en-US" sz="3000" b="0" i="0" u="none" strike="noStrike" kern="1200" cap="none">
                <a:ln>
                  <a:noFill/>
                </a:ln>
                <a:solidFill>
                  <a:srgbClr val="0000FF"/>
                </a:solidFill>
                <a:latin typeface="Consolas" panose="020B0609020204030204" pitchFamily="49" charset="0"/>
                <a:ea typeface="Droid Sans Fallback" pitchFamily="2"/>
                <a:cs typeface="FreeSans" pitchFamily="2"/>
              </a:rPr>
              <a:t>gcc</a:t>
            </a:r>
            <a:r>
              <a:rPr lang="en-US" sz="3000" b="0" i="0" u="none" strike="noStrike" kern="1200" cap="none">
                <a:ln>
                  <a:noFill/>
                </a:ln>
                <a:latin typeface="Consolas" panose="020B0609020204030204" pitchFamily="49" charset="0"/>
                <a:ea typeface="Droid Sans Fallback" pitchFamily="2"/>
                <a:cs typeface="FreeSans" pitchFamily="2"/>
              </a:rPr>
              <a:t> fact.o main.o -static -o fact.x</a:t>
            </a:r>
          </a:p>
        </p:txBody>
      </p:sp>
      <p:sp>
        <p:nvSpPr>
          <p:cNvPr id="4" name="TextBox 3">
            <a:extLst>
              <a:ext uri="{FF2B5EF4-FFF2-40B4-BE49-F238E27FC236}">
                <a16:creationId xmlns:a16="http://schemas.microsoft.com/office/drawing/2014/main" id="{D27EA3A8-56CA-43B3-88C2-682C6AF10BFC}"/>
              </a:ext>
            </a:extLst>
          </p:cNvPr>
          <p:cNvSpPr txBox="1"/>
          <p:nvPr/>
        </p:nvSpPr>
        <p:spPr>
          <a:xfrm>
            <a:off x="365760" y="1559880"/>
            <a:ext cx="9284189" cy="54793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gcc -O2 fact.c main.c -static -save-temps</a:t>
            </a:r>
          </a:p>
        </p:txBody>
      </p:sp>
      <p:sp>
        <p:nvSpPr>
          <p:cNvPr id="6" name="Номер слайда 5">
            <a:extLst>
              <a:ext uri="{FF2B5EF4-FFF2-40B4-BE49-F238E27FC236}">
                <a16:creationId xmlns:a16="http://schemas.microsoft.com/office/drawing/2014/main" id="{117DD6CA-2817-471B-B2A5-07673C8B193F}"/>
              </a:ext>
            </a:extLst>
          </p:cNvPr>
          <p:cNvSpPr>
            <a:spLocks noGrp="1"/>
          </p:cNvSpPr>
          <p:nvPr>
            <p:ph type="sldNum" sz="quarter" idx="12"/>
          </p:nvPr>
        </p:nvSpPr>
        <p:spPr/>
        <p:txBody>
          <a:bodyPr/>
          <a:lstStyle/>
          <a:p>
            <a:pPr lvl="0"/>
            <a:fld id="{68F8BB4E-8157-42A7-A178-28A1B7158100}" type="slidenum">
              <a:rPr lang="en-US" smtClean="0"/>
              <a:t>80</a:t>
            </a:fld>
            <a:endParaRPr lang="en-US"/>
          </a:p>
        </p:txBody>
      </p:sp>
      <p:sp>
        <p:nvSpPr>
          <p:cNvPr id="7" name="TextBox 6">
            <a:extLst>
              <a:ext uri="{FF2B5EF4-FFF2-40B4-BE49-F238E27FC236}">
                <a16:creationId xmlns:a16="http://schemas.microsoft.com/office/drawing/2014/main" id="{44CA80D5-1695-42F8-937D-6307D8BD1EF6}"/>
              </a:ext>
            </a:extLst>
          </p:cNvPr>
          <p:cNvSpPr txBox="1"/>
          <p:nvPr/>
        </p:nvSpPr>
        <p:spPr>
          <a:xfrm>
            <a:off x="365760" y="4035638"/>
            <a:ext cx="9326879" cy="310061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a:t>
            </a:r>
            <a:r>
              <a:rPr lang="en-US" sz="3000" b="0" i="0" u="none" strike="noStrike" kern="1200" cap="none">
                <a:ln>
                  <a:noFill/>
                </a:ln>
                <a:solidFill>
                  <a:srgbClr val="FF0000"/>
                </a:solidFill>
                <a:latin typeface="Consolas" panose="020B0609020204030204" pitchFamily="49" charset="0"/>
                <a:ea typeface="Droid Sans Fallback" pitchFamily="2"/>
                <a:cs typeface="FreeSans" pitchFamily="2"/>
              </a:rPr>
              <a:t>ld</a:t>
            </a:r>
            <a:r>
              <a:rPr lang="en-US" sz="3000" b="0" i="0" u="none" strike="noStrike" kern="1200" cap="none">
                <a:ln>
                  <a:noFill/>
                </a:ln>
                <a:latin typeface="Consolas" panose="020B0609020204030204" pitchFamily="49" charset="0"/>
                <a:ea typeface="Droid Sans Fallback" pitchFamily="2"/>
                <a:cs typeface="FreeSans" pitchFamily="2"/>
              </a:rPr>
              <a:t> fact.o main.o -static -o fact.x</a:t>
            </a:r>
          </a:p>
          <a:p>
            <a:pPr marL="0" marR="0" lvl="0" indent="0" rtl="0" hangingPunct="0">
              <a:lnSpc>
                <a:spcPct val="100000"/>
              </a:lnSpc>
              <a:spcBef>
                <a:spcPts val="0"/>
              </a:spcBef>
              <a:spcAft>
                <a:spcPts val="0"/>
              </a:spcAft>
              <a:buNone/>
              <a:tabLst/>
            </a:pPr>
            <a:endParaRPr lang="en-US" sz="3000">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ld: warning: cannot find entry symbol _start; defaulting to 00000000004000b0</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main.o: In function `main':</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main.c:(.text.startup+0x1d): </a:t>
            </a:r>
            <a:br>
              <a:rPr lang="en-US" sz="2800" b="0" i="0" u="none" strike="noStrike" kern="1200" cap="none">
                <a:ln>
                  <a:noFill/>
                </a:ln>
                <a:latin typeface="Consolas" panose="020B0609020204030204" pitchFamily="49" charset="0"/>
                <a:ea typeface="Droid Sans Fallback" pitchFamily="2"/>
                <a:cs typeface="FreeSans" pitchFamily="2"/>
              </a:rPr>
            </a:br>
            <a:r>
              <a:rPr lang="en-US" sz="2800" b="0" i="0" u="none" strike="noStrike" kern="1200" cap="none">
                <a:ln>
                  <a:noFill/>
                </a:ln>
                <a:latin typeface="Consolas" panose="020B0609020204030204" pitchFamily="49" charset="0"/>
                <a:ea typeface="Droid Sans Fallback" pitchFamily="2"/>
                <a:cs typeface="FreeSans" pitchFamily="2"/>
              </a:rPr>
              <a:t>undefined reference to `__printf_chk'</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A45710-5EBC-4E63-916E-68AA43B6C4F8}"/>
              </a:ext>
            </a:extLst>
          </p:cNvPr>
          <p:cNvSpPr txBox="1">
            <a:spLocks noGrp="1"/>
          </p:cNvSpPr>
          <p:nvPr>
            <p:ph type="title" idx="4294967295"/>
          </p:nvPr>
        </p:nvSpPr>
        <p:spPr>
          <a:xfrm>
            <a:off x="503999" y="182880"/>
            <a:ext cx="9188640" cy="1262160"/>
          </a:xfrm>
        </p:spPr>
        <p:txBody>
          <a:bodyPr vert="horz"/>
          <a:lstStyle/>
          <a:p>
            <a:pPr lvl="0" rtl="0"/>
            <a:r>
              <a:rPr lang="en-US"/>
              <a:t>Статические библиотеки</a:t>
            </a:r>
          </a:p>
        </p:txBody>
      </p:sp>
      <p:sp>
        <p:nvSpPr>
          <p:cNvPr id="3" name="TextBox 2">
            <a:extLst>
              <a:ext uri="{FF2B5EF4-FFF2-40B4-BE49-F238E27FC236}">
                <a16:creationId xmlns:a16="http://schemas.microsoft.com/office/drawing/2014/main" id="{0147CBF0-C2F6-4385-921E-E75D8431236C}"/>
              </a:ext>
            </a:extLst>
          </p:cNvPr>
          <p:cNvSpPr txBox="1"/>
          <p:nvPr/>
        </p:nvSpPr>
        <p:spPr>
          <a:xfrm>
            <a:off x="365760" y="1371599"/>
            <a:ext cx="8536933" cy="577938"/>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fact.o main.o -static --verbose</a:t>
            </a:r>
          </a:p>
        </p:txBody>
      </p:sp>
      <p:sp>
        <p:nvSpPr>
          <p:cNvPr id="4" name="TextBox 3">
            <a:extLst>
              <a:ext uri="{FF2B5EF4-FFF2-40B4-BE49-F238E27FC236}">
                <a16:creationId xmlns:a16="http://schemas.microsoft.com/office/drawing/2014/main" id="{348BF003-3732-47C8-B0A9-169987B05ECE}"/>
              </a:ext>
            </a:extLst>
          </p:cNvPr>
          <p:cNvSpPr txBox="1"/>
          <p:nvPr/>
        </p:nvSpPr>
        <p:spPr>
          <a:xfrm>
            <a:off x="365760" y="2955599"/>
            <a:ext cx="8987633" cy="126870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1" i="0" u="none" strike="noStrike" kern="1200" cap="none">
                <a:ln>
                  <a:noFill/>
                </a:ln>
                <a:latin typeface="Consolas" panose="020B0609020204030204" pitchFamily="49" charset="0"/>
                <a:ea typeface="Droid Sans Fallback" pitchFamily="2"/>
                <a:cs typeface="FreeSans" pitchFamily="2"/>
              </a:rPr>
              <a:t>collect2</a:t>
            </a:r>
            <a:r>
              <a:rPr lang="en-US" sz="2600" b="0" i="0" u="none" strike="noStrike" kern="1200" cap="none">
                <a:ln>
                  <a:noFill/>
                </a:ln>
                <a:latin typeface="Consolas" panose="020B0609020204030204" pitchFamily="49" charset="0"/>
                <a:ea typeface="Droid Sans Fallback" pitchFamily="2"/>
                <a:cs typeface="FreeSans" pitchFamily="2"/>
              </a:rPr>
              <a:t> -m elf_x86_64 -static crtbeginT.o -L.</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-L&lt;other paths here&gt; main.o fact.o --start-group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-lgcc -lgcc_eh -lc --end-group crtend.o crtn.o</a:t>
            </a:r>
          </a:p>
        </p:txBody>
      </p:sp>
      <p:sp>
        <p:nvSpPr>
          <p:cNvPr id="5" name="Полилиния: фигура 4">
            <a:extLst>
              <a:ext uri="{FF2B5EF4-FFF2-40B4-BE49-F238E27FC236}">
                <a16:creationId xmlns:a16="http://schemas.microsoft.com/office/drawing/2014/main" id="{27F0A892-3A74-4A8A-B691-E95DCFA32061}"/>
              </a:ext>
            </a:extLst>
          </p:cNvPr>
          <p:cNvSpPr/>
          <p:nvPr/>
        </p:nvSpPr>
        <p:spPr>
          <a:xfrm>
            <a:off x="4115159" y="2194560"/>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6" name="">
            <a:extLst>
              <a:ext uri="{FF2B5EF4-FFF2-40B4-BE49-F238E27FC236}">
                <a16:creationId xmlns:a16="http://schemas.microsoft.com/office/drawing/2014/main" id="{280E560C-4337-4B5A-AF5C-D78EB8FB8E73}"/>
              </a:ext>
            </a:extLst>
          </p:cNvPr>
          <p:cNvPicPr>
            <a:picLocks noChangeAspect="1"/>
          </p:cNvPicPr>
          <p:nvPr/>
        </p:nvPicPr>
        <p:blipFill>
          <a:blip r:embed="rId3">
            <a:lum/>
            <a:alphaModFix/>
          </a:blip>
          <a:srcRect/>
          <a:stretch>
            <a:fillRect/>
          </a:stretch>
        </p:blipFill>
        <p:spPr>
          <a:xfrm>
            <a:off x="7863840" y="4572000"/>
            <a:ext cx="1938600" cy="2880360"/>
          </a:xfrm>
          <a:prstGeom prst="rect">
            <a:avLst/>
          </a:prstGeom>
          <a:noFill/>
          <a:ln>
            <a:noFill/>
          </a:ln>
        </p:spPr>
      </p:pic>
      <p:sp>
        <p:nvSpPr>
          <p:cNvPr id="7" name="Полилиния: фигура 6">
            <a:extLst>
              <a:ext uri="{FF2B5EF4-FFF2-40B4-BE49-F238E27FC236}">
                <a16:creationId xmlns:a16="http://schemas.microsoft.com/office/drawing/2014/main" id="{F5D32775-EF52-452D-BBEB-EB68E2A8B158}"/>
              </a:ext>
            </a:extLst>
          </p:cNvPr>
          <p:cNvSpPr/>
          <p:nvPr/>
        </p:nvSpPr>
        <p:spPr>
          <a:xfrm>
            <a:off x="2011680" y="5760720"/>
            <a:ext cx="5303520" cy="1005840"/>
          </a:xfrm>
          <a:custGeom>
            <a:avLst>
              <a:gd name="f0" fmla="val 23441"/>
              <a:gd name="f1" fmla="val -5247"/>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Где-то здесь прячется printf...</a:t>
            </a:r>
          </a:p>
        </p:txBody>
      </p:sp>
      <p:sp>
        <p:nvSpPr>
          <p:cNvPr id="8" name="Номер слайда 7">
            <a:extLst>
              <a:ext uri="{FF2B5EF4-FFF2-40B4-BE49-F238E27FC236}">
                <a16:creationId xmlns:a16="http://schemas.microsoft.com/office/drawing/2014/main" id="{D92ADEEC-03E7-47B7-863D-67791E06F7A6}"/>
              </a:ext>
            </a:extLst>
          </p:cNvPr>
          <p:cNvSpPr>
            <a:spLocks noGrp="1"/>
          </p:cNvSpPr>
          <p:nvPr>
            <p:ph type="sldNum" sz="quarter" idx="12"/>
          </p:nvPr>
        </p:nvSpPr>
        <p:spPr/>
        <p:txBody>
          <a:bodyPr/>
          <a:lstStyle/>
          <a:p>
            <a:pPr lvl="0"/>
            <a:fld id="{68F8BB4E-8157-42A7-A178-28A1B7158100}" type="slidenum">
              <a:rPr lang="en-US" smtClean="0"/>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F6DF7F-7B1E-4EB2-824F-85D13AD4CF14}"/>
              </a:ext>
            </a:extLst>
          </p:cNvPr>
          <p:cNvSpPr txBox="1">
            <a:spLocks noGrp="1"/>
          </p:cNvSpPr>
          <p:nvPr>
            <p:ph type="title" idx="4294967295"/>
          </p:nvPr>
        </p:nvSpPr>
        <p:spPr>
          <a:xfrm>
            <a:off x="182880" y="301320"/>
            <a:ext cx="9737280" cy="1262160"/>
          </a:xfrm>
        </p:spPr>
        <p:txBody>
          <a:bodyPr vert="horz"/>
          <a:lstStyle/>
          <a:p>
            <a:pPr lvl="0" rtl="0"/>
            <a:r>
              <a:rPr lang="en-US" sz="4000"/>
              <a:t>Статические библиотеки своими руками</a:t>
            </a:r>
          </a:p>
        </p:txBody>
      </p:sp>
      <p:sp>
        <p:nvSpPr>
          <p:cNvPr id="3" name="TextBox 2">
            <a:extLst>
              <a:ext uri="{FF2B5EF4-FFF2-40B4-BE49-F238E27FC236}">
                <a16:creationId xmlns:a16="http://schemas.microsoft.com/office/drawing/2014/main" id="{326F2B07-A30B-490B-B098-CCF484DB76DE}"/>
              </a:ext>
            </a:extLst>
          </p:cNvPr>
          <p:cNvSpPr txBox="1"/>
          <p:nvPr/>
        </p:nvSpPr>
        <p:spPr>
          <a:xfrm>
            <a:off x="365760" y="1560239"/>
            <a:ext cx="7183101" cy="153897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-O2 fact.c -c -o fact.o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ar -cr libfact.a fact.o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-static main.c -L. -lfact</a:t>
            </a:r>
          </a:p>
        </p:txBody>
      </p:sp>
      <p:sp>
        <p:nvSpPr>
          <p:cNvPr id="4" name="Текст 3">
            <a:extLst>
              <a:ext uri="{FF2B5EF4-FFF2-40B4-BE49-F238E27FC236}">
                <a16:creationId xmlns:a16="http://schemas.microsoft.com/office/drawing/2014/main" id="{7C11EDAE-878B-4659-9A31-983E26F8AE95}"/>
              </a:ext>
            </a:extLst>
          </p:cNvPr>
          <p:cNvSpPr txBox="1">
            <a:spLocks noGrp="1"/>
          </p:cNvSpPr>
          <p:nvPr>
            <p:ph type="body" idx="4294967295"/>
          </p:nvPr>
        </p:nvSpPr>
        <p:spPr>
          <a:xfrm>
            <a:off x="183240" y="3474720"/>
            <a:ext cx="9417960" cy="3657600"/>
          </a:xfrm>
        </p:spPr>
        <p:txBody>
          <a:bodyPr vert="horz"/>
          <a:lstStyle/>
          <a:p>
            <a:pPr marL="457200" lvl="0" indent="-457200" rtl="0">
              <a:spcAft>
                <a:spcPts val="1585"/>
              </a:spcAft>
              <a:buSzPct val="100000"/>
              <a:buFont typeface="Wingdings" panose="05000000000000000000" pitchFamily="2" charset="2"/>
              <a:buChar char="§"/>
            </a:pPr>
            <a:r>
              <a:rPr lang="en-US"/>
              <a:t>определение функции fact внутри libfact.a</a:t>
            </a:r>
          </a:p>
          <a:p>
            <a:pPr marL="457200" lvl="0" indent="-457200" rtl="0">
              <a:spcAft>
                <a:spcPts val="1585"/>
              </a:spcAft>
              <a:buSzPct val="100000"/>
              <a:buFont typeface="Wingdings" panose="05000000000000000000" pitchFamily="2" charset="2"/>
              <a:buChar char="§"/>
            </a:pPr>
            <a:r>
              <a:rPr lang="en-US"/>
              <a:t>определение функции printf внутри libc.a</a:t>
            </a:r>
          </a:p>
          <a:p>
            <a:pPr marL="457200" lvl="0" indent="-457200" rtl="0">
              <a:spcAft>
                <a:spcPts val="1585"/>
              </a:spcAft>
              <a:buSzPct val="100000"/>
              <a:buFont typeface="Wingdings" panose="05000000000000000000" pitchFamily="2" charset="2"/>
              <a:buChar char="§"/>
            </a:pPr>
            <a:r>
              <a:rPr lang="en-US"/>
              <a:t>общепринятое сокращение:</a:t>
            </a:r>
            <a:br>
              <a:rPr lang="en-US"/>
            </a:br>
            <a:r>
              <a:rPr lang="en-US">
                <a:latin typeface="Consolas" panose="020B0609020204030204" pitchFamily="49" charset="0"/>
              </a:rPr>
              <a:t>-lsmth == libsmth.a</a:t>
            </a:r>
          </a:p>
          <a:p>
            <a:pPr marL="457200" lvl="0" indent="-457200" rtl="0">
              <a:spcAft>
                <a:spcPts val="1585"/>
              </a:spcAft>
              <a:buSzPct val="100000"/>
              <a:buFont typeface="Wingdings" panose="05000000000000000000" pitchFamily="2" charset="2"/>
              <a:buChar char="§"/>
            </a:pPr>
            <a:r>
              <a:rPr lang="en-US"/>
              <a:t>упаковщик </a:t>
            </a:r>
            <a:r>
              <a:rPr lang="en-US" b="1"/>
              <a:t>ar</a:t>
            </a:r>
            <a:r>
              <a:rPr lang="en-US"/>
              <a:t> пакует объектные файлы в статические библиотеки</a:t>
            </a:r>
          </a:p>
        </p:txBody>
      </p:sp>
      <p:sp>
        <p:nvSpPr>
          <p:cNvPr id="5" name="Номер слайда 4">
            <a:extLst>
              <a:ext uri="{FF2B5EF4-FFF2-40B4-BE49-F238E27FC236}">
                <a16:creationId xmlns:a16="http://schemas.microsoft.com/office/drawing/2014/main" id="{4D2A332D-84BC-4817-9570-D10D32DDCC44}"/>
              </a:ext>
            </a:extLst>
          </p:cNvPr>
          <p:cNvSpPr>
            <a:spLocks noGrp="1"/>
          </p:cNvSpPr>
          <p:nvPr>
            <p:ph type="sldNum" sz="quarter" idx="12"/>
          </p:nvPr>
        </p:nvSpPr>
        <p:spPr/>
        <p:txBody>
          <a:bodyPr/>
          <a:lstStyle/>
          <a:p>
            <a:pPr lvl="0"/>
            <a:fld id="{68F8BB4E-8157-42A7-A178-28A1B7158100}" type="slidenum">
              <a:rPr lang="en-US" smtClean="0"/>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6B5A37-F36A-45AC-8E45-C5C3F682180A}"/>
              </a:ext>
            </a:extLst>
          </p:cNvPr>
          <p:cNvSpPr txBox="1">
            <a:spLocks noGrp="1"/>
          </p:cNvSpPr>
          <p:nvPr>
            <p:ph type="title" idx="4294967295"/>
          </p:nvPr>
        </p:nvSpPr>
        <p:spPr>
          <a:xfrm>
            <a:off x="457200" y="109440"/>
            <a:ext cx="9071640" cy="1262160"/>
          </a:xfrm>
        </p:spPr>
        <p:txBody>
          <a:bodyPr vert="horz"/>
          <a:lstStyle/>
          <a:p>
            <a:pPr lvl="0" rtl="0"/>
            <a:r>
              <a:rPr lang="en-US"/>
              <a:t>Порядок линковки имеет значение</a:t>
            </a:r>
          </a:p>
        </p:txBody>
      </p:sp>
      <p:sp>
        <p:nvSpPr>
          <p:cNvPr id="3" name="Полилиния: фигура 2">
            <a:extLst>
              <a:ext uri="{FF2B5EF4-FFF2-40B4-BE49-F238E27FC236}">
                <a16:creationId xmlns:a16="http://schemas.microsoft.com/office/drawing/2014/main" id="{B46B9A1F-A9E0-417D-B28C-817372E703AC}"/>
              </a:ext>
            </a:extLst>
          </p:cNvPr>
          <p:cNvSpPr/>
          <p:nvPr/>
        </p:nvSpPr>
        <p:spPr>
          <a:xfrm>
            <a:off x="548640" y="2020679"/>
            <a:ext cx="276840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extern int a;</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return a;</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EB39BDAE-9163-49C4-8731-F78408723AD1}"/>
              </a:ext>
            </a:extLst>
          </p:cNvPr>
          <p:cNvSpPr/>
          <p:nvPr/>
        </p:nvSpPr>
        <p:spPr>
          <a:xfrm>
            <a:off x="1030680" y="1463399"/>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a.c</a:t>
            </a:r>
          </a:p>
        </p:txBody>
      </p:sp>
      <p:sp>
        <p:nvSpPr>
          <p:cNvPr id="5" name="Полилиния: фигура 4">
            <a:extLst>
              <a:ext uri="{FF2B5EF4-FFF2-40B4-BE49-F238E27FC236}">
                <a16:creationId xmlns:a16="http://schemas.microsoft.com/office/drawing/2014/main" id="{E9009CFC-7523-4589-AF13-774DF8DA2201}"/>
              </a:ext>
            </a:extLst>
          </p:cNvPr>
          <p:cNvSpPr/>
          <p:nvPr/>
        </p:nvSpPr>
        <p:spPr>
          <a:xfrm>
            <a:off x="3749040" y="201168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extern int b;</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int a;</a:t>
            </a:r>
            <a:br>
              <a:rPr lang="en-US" sz="2600" b="0" i="0" u="none" strike="noStrike" kern="1200" cap="none">
                <a:ln>
                  <a:noFill/>
                </a:ln>
                <a:latin typeface="LM Mono 12" pitchFamily="17"/>
                <a:ea typeface="Droid Sans Fallback" pitchFamily="2"/>
                <a:cs typeface="FreeSans" pitchFamily="2"/>
              </a:rPr>
            </a:br>
            <a:r>
              <a:rPr lang="en-US" sz="2600" b="0" i="0" u="none" strike="noStrike" kern="1200" cap="none">
                <a:ln>
                  <a:noFill/>
                </a:ln>
                <a:latin typeface="LM Mono 12" pitchFamily="17"/>
                <a:ea typeface="Droid Sans Fallback" pitchFamily="2"/>
                <a:cs typeface="FreeSans" pitchFamily="2"/>
              </a:rPr>
              <a:t>// ....</a:t>
            </a:r>
            <a:br>
              <a:rPr lang="en-US" sz="2600" b="0" i="0" u="none" strike="noStrike" kern="1200" cap="none">
                <a:ln>
                  <a:noFill/>
                </a:ln>
                <a:latin typeface="LM Mono 12" pitchFamily="17"/>
                <a:ea typeface="Droid Sans Fallback" pitchFamily="2"/>
                <a:cs typeface="FreeSans" pitchFamily="2"/>
              </a:rPr>
            </a:br>
            <a:r>
              <a:rPr lang="en-US" sz="2600" b="0" i="0" u="none" strike="noStrike" kern="1200" cap="none">
                <a:ln>
                  <a:noFill/>
                </a:ln>
                <a:latin typeface="LM Mono 12" pitchFamily="17"/>
                <a:ea typeface="Droid Sans Fallback" pitchFamily="2"/>
                <a:cs typeface="FreeSans" pitchFamily="2"/>
              </a:rPr>
              <a:t>a = b;</a:t>
            </a:r>
          </a:p>
        </p:txBody>
      </p:sp>
      <p:sp>
        <p:nvSpPr>
          <p:cNvPr id="6" name="Полилиния: фигура 5">
            <a:extLst>
              <a:ext uri="{FF2B5EF4-FFF2-40B4-BE49-F238E27FC236}">
                <a16:creationId xmlns:a16="http://schemas.microsoft.com/office/drawing/2014/main" id="{F41F0044-2460-44E1-81C6-201F73CA7D31}"/>
              </a:ext>
            </a:extLst>
          </p:cNvPr>
          <p:cNvSpPr/>
          <p:nvPr/>
        </p:nvSpPr>
        <p:spPr>
          <a:xfrm>
            <a:off x="36572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b.c</a:t>
            </a:r>
          </a:p>
        </p:txBody>
      </p:sp>
      <p:sp>
        <p:nvSpPr>
          <p:cNvPr id="7" name="Полилиния: фигура 6">
            <a:extLst>
              <a:ext uri="{FF2B5EF4-FFF2-40B4-BE49-F238E27FC236}">
                <a16:creationId xmlns:a16="http://schemas.microsoft.com/office/drawing/2014/main" id="{1A2C5731-F8B6-4D5E-99D2-CAEB54BBAF6E}"/>
              </a:ext>
            </a:extLst>
          </p:cNvPr>
          <p:cNvSpPr/>
          <p:nvPr/>
        </p:nvSpPr>
        <p:spPr>
          <a:xfrm>
            <a:off x="7040880" y="201240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int b;</a:t>
            </a:r>
          </a:p>
        </p:txBody>
      </p:sp>
      <p:sp>
        <p:nvSpPr>
          <p:cNvPr id="8" name="Полилиния: фигура 7">
            <a:extLst>
              <a:ext uri="{FF2B5EF4-FFF2-40B4-BE49-F238E27FC236}">
                <a16:creationId xmlns:a16="http://schemas.microsoft.com/office/drawing/2014/main" id="{C49EF67D-2A9A-4141-9520-5E2F7942E0F5}"/>
              </a:ext>
            </a:extLst>
          </p:cNvPr>
          <p:cNvSpPr/>
          <p:nvPr/>
        </p:nvSpPr>
        <p:spPr>
          <a:xfrm>
            <a:off x="53946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libb.a</a:t>
            </a:r>
          </a:p>
        </p:txBody>
      </p:sp>
      <p:sp>
        <p:nvSpPr>
          <p:cNvPr id="9" name="Полилиния: фигура 8">
            <a:extLst>
              <a:ext uri="{FF2B5EF4-FFF2-40B4-BE49-F238E27FC236}">
                <a16:creationId xmlns:a16="http://schemas.microsoft.com/office/drawing/2014/main" id="{71A568CB-AF3C-4F1A-98D0-49A3DC478A05}"/>
              </a:ext>
            </a:extLst>
          </p:cNvPr>
          <p:cNvSpPr/>
          <p:nvPr/>
        </p:nvSpPr>
        <p:spPr>
          <a:xfrm>
            <a:off x="49377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0C2BD82D-996F-42A9-A810-06B76F0F1A84}"/>
              </a:ext>
            </a:extLst>
          </p:cNvPr>
          <p:cNvSpPr/>
          <p:nvPr/>
        </p:nvSpPr>
        <p:spPr>
          <a:xfrm>
            <a:off x="69494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d.c</a:t>
            </a:r>
          </a:p>
        </p:txBody>
      </p:sp>
      <p:sp>
        <p:nvSpPr>
          <p:cNvPr id="11" name="Полилиния: фигура 10">
            <a:extLst>
              <a:ext uri="{FF2B5EF4-FFF2-40B4-BE49-F238E27FC236}">
                <a16:creationId xmlns:a16="http://schemas.microsoft.com/office/drawing/2014/main" id="{472EBB8F-8208-409B-B156-66DAC5237294}"/>
              </a:ext>
            </a:extLst>
          </p:cNvPr>
          <p:cNvSpPr/>
          <p:nvPr/>
        </p:nvSpPr>
        <p:spPr>
          <a:xfrm>
            <a:off x="86868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libd.a</a:t>
            </a:r>
          </a:p>
        </p:txBody>
      </p:sp>
      <p:sp>
        <p:nvSpPr>
          <p:cNvPr id="12" name="Полилиния: фигура 11">
            <a:extLst>
              <a:ext uri="{FF2B5EF4-FFF2-40B4-BE49-F238E27FC236}">
                <a16:creationId xmlns:a16="http://schemas.microsoft.com/office/drawing/2014/main" id="{00FA2D29-0970-4EF2-BF30-335458EE5D58}"/>
              </a:ext>
            </a:extLst>
          </p:cNvPr>
          <p:cNvSpPr/>
          <p:nvPr/>
        </p:nvSpPr>
        <p:spPr>
          <a:xfrm>
            <a:off x="82299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3" name="TextBox 12">
            <a:extLst>
              <a:ext uri="{FF2B5EF4-FFF2-40B4-BE49-F238E27FC236}">
                <a16:creationId xmlns:a16="http://schemas.microsoft.com/office/drawing/2014/main" id="{FF49EE15-3C9A-478A-AAFE-6F22B6DE787B}"/>
              </a:ext>
            </a:extLst>
          </p:cNvPr>
          <p:cNvSpPr txBox="1"/>
          <p:nvPr/>
        </p:nvSpPr>
        <p:spPr>
          <a:xfrm>
            <a:off x="274320" y="4647600"/>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-lb -ld a.c</a:t>
            </a:r>
          </a:p>
        </p:txBody>
      </p:sp>
      <p:sp>
        <p:nvSpPr>
          <p:cNvPr id="14" name="TextBox 13">
            <a:extLst>
              <a:ext uri="{FF2B5EF4-FFF2-40B4-BE49-F238E27FC236}">
                <a16:creationId xmlns:a16="http://schemas.microsoft.com/office/drawing/2014/main" id="{67BA7FDC-136D-431C-B99C-BD398DDCB877}"/>
              </a:ext>
            </a:extLst>
          </p:cNvPr>
          <p:cNvSpPr txBox="1"/>
          <p:nvPr/>
        </p:nvSpPr>
        <p:spPr>
          <a:xfrm>
            <a:off x="274320" y="5303520"/>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-ld -lb a.c</a:t>
            </a:r>
          </a:p>
        </p:txBody>
      </p:sp>
      <p:sp>
        <p:nvSpPr>
          <p:cNvPr id="15" name="TextBox 14">
            <a:extLst>
              <a:ext uri="{FF2B5EF4-FFF2-40B4-BE49-F238E27FC236}">
                <a16:creationId xmlns:a16="http://schemas.microsoft.com/office/drawing/2014/main" id="{1B406561-251B-4ED3-86E0-C42A22058AFF}"/>
              </a:ext>
            </a:extLst>
          </p:cNvPr>
          <p:cNvSpPr txBox="1"/>
          <p:nvPr/>
        </p:nvSpPr>
        <p:spPr>
          <a:xfrm>
            <a:off x="274320" y="5943600"/>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-ld -lb</a:t>
            </a:r>
          </a:p>
        </p:txBody>
      </p:sp>
      <p:sp>
        <p:nvSpPr>
          <p:cNvPr id="16" name="TextBox 15">
            <a:extLst>
              <a:ext uri="{FF2B5EF4-FFF2-40B4-BE49-F238E27FC236}">
                <a16:creationId xmlns:a16="http://schemas.microsoft.com/office/drawing/2014/main" id="{8F072C65-103F-4203-89FF-B1C3A6EEA768}"/>
              </a:ext>
            </a:extLst>
          </p:cNvPr>
          <p:cNvSpPr txBox="1"/>
          <p:nvPr/>
        </p:nvSpPr>
        <p:spPr>
          <a:xfrm>
            <a:off x="274320" y="6583679"/>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-lb -ld</a:t>
            </a:r>
          </a:p>
        </p:txBody>
      </p:sp>
      <p:pic>
        <p:nvPicPr>
          <p:cNvPr id="17" name="">
            <a:extLst>
              <a:ext uri="{FF2B5EF4-FFF2-40B4-BE49-F238E27FC236}">
                <a16:creationId xmlns:a16="http://schemas.microsoft.com/office/drawing/2014/main" id="{B2779C72-E965-41BF-9FBE-F01BA639B186}"/>
              </a:ext>
            </a:extLst>
          </p:cNvPr>
          <p:cNvPicPr>
            <a:picLocks noChangeAspect="1"/>
          </p:cNvPicPr>
          <p:nvPr/>
        </p:nvPicPr>
        <p:blipFill>
          <a:blip r:embed="rId3">
            <a:lum/>
            <a:alphaModFix/>
          </a:blip>
          <a:srcRect/>
          <a:stretch>
            <a:fillRect/>
          </a:stretch>
        </p:blipFill>
        <p:spPr>
          <a:xfrm>
            <a:off x="7655759" y="4212720"/>
            <a:ext cx="2247480" cy="3285719"/>
          </a:xfrm>
          <a:prstGeom prst="rect">
            <a:avLst/>
          </a:prstGeom>
          <a:noFill/>
          <a:ln>
            <a:noFill/>
          </a:ln>
        </p:spPr>
      </p:pic>
      <p:sp>
        <p:nvSpPr>
          <p:cNvPr id="18" name="Полилиния: фигура 17">
            <a:extLst>
              <a:ext uri="{FF2B5EF4-FFF2-40B4-BE49-F238E27FC236}">
                <a16:creationId xmlns:a16="http://schemas.microsoft.com/office/drawing/2014/main" id="{7C4BDC96-D25D-4345-AD8C-E94FDE6EB501}"/>
              </a:ext>
            </a:extLst>
          </p:cNvPr>
          <p:cNvSpPr/>
          <p:nvPr/>
        </p:nvSpPr>
        <p:spPr>
          <a:xfrm>
            <a:off x="5569200" y="5029200"/>
            <a:ext cx="2560319" cy="1554479"/>
          </a:xfrm>
          <a:custGeom>
            <a:avLst>
              <a:gd name="f0" fmla="val 24448"/>
              <a:gd name="f1" fmla="val -4386"/>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Интересно,</a:t>
            </a:r>
            <a:br>
              <a:rPr lang="en-US" sz="1800" b="0" i="0" u="none" strike="noStrike" kern="1200" cap="none">
                <a:ln>
                  <a:noFill/>
                </a:ln>
                <a:latin typeface="Liberation Sans" pitchFamily="18"/>
                <a:ea typeface="Droid Sans Fallback" pitchFamily="2"/>
                <a:cs typeface="FreeSans" pitchFamily="2"/>
              </a:rPr>
            </a:br>
            <a:r>
              <a:rPr lang="en-US" sz="1800" b="0" i="0" u="none" strike="noStrike" kern="1200" cap="none">
                <a:ln>
                  <a:noFill/>
                </a:ln>
                <a:latin typeface="Liberation Sans" pitchFamily="18"/>
                <a:ea typeface="Droid Sans Fallback" pitchFamily="2"/>
                <a:cs typeface="FreeSans" pitchFamily="2"/>
              </a:rPr>
              <a:t>хоть один вариант</a:t>
            </a:r>
            <a:br>
              <a:rPr lang="en-US" sz="1800" b="0" i="0" u="none" strike="noStrike" kern="1200" cap="none">
                <a:ln>
                  <a:noFill/>
                </a:ln>
                <a:latin typeface="Liberation Sans" pitchFamily="18"/>
                <a:ea typeface="Droid Sans Fallback" pitchFamily="2"/>
                <a:cs typeface="FreeSans" pitchFamily="2"/>
              </a:rPr>
            </a:br>
            <a:r>
              <a:rPr lang="en-US" sz="1800" b="0" i="0" u="none" strike="noStrike" kern="1200" cap="none">
                <a:ln>
                  <a:noFill/>
                </a:ln>
                <a:latin typeface="Liberation Sans" pitchFamily="18"/>
                <a:ea typeface="Droid Sans Fallback" pitchFamily="2"/>
                <a:cs typeface="FreeSans" pitchFamily="2"/>
              </a:rPr>
              <a:t>правильный?</a:t>
            </a:r>
          </a:p>
        </p:txBody>
      </p:sp>
      <p:sp>
        <p:nvSpPr>
          <p:cNvPr id="19" name="Номер слайда 18">
            <a:extLst>
              <a:ext uri="{FF2B5EF4-FFF2-40B4-BE49-F238E27FC236}">
                <a16:creationId xmlns:a16="http://schemas.microsoft.com/office/drawing/2014/main" id="{67454242-A2FC-4C39-BCFB-35668E418B43}"/>
              </a:ext>
            </a:extLst>
          </p:cNvPr>
          <p:cNvSpPr>
            <a:spLocks noGrp="1"/>
          </p:cNvSpPr>
          <p:nvPr>
            <p:ph type="sldNum" sz="quarter" idx="12"/>
          </p:nvPr>
        </p:nvSpPr>
        <p:spPr/>
        <p:txBody>
          <a:bodyPr/>
          <a:lstStyle/>
          <a:p>
            <a:pPr lvl="0"/>
            <a:fld id="{68F8BB4E-8157-42A7-A178-28A1B7158100}" type="slidenum">
              <a:rPr lang="en-US" smtClean="0"/>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4DF72F-E487-4526-87A7-B63882AC5162}"/>
              </a:ext>
            </a:extLst>
          </p:cNvPr>
          <p:cNvSpPr txBox="1">
            <a:spLocks noGrp="1"/>
          </p:cNvSpPr>
          <p:nvPr>
            <p:ph type="title" idx="4294967295"/>
          </p:nvPr>
        </p:nvSpPr>
        <p:spPr>
          <a:xfrm>
            <a:off x="457200" y="109440"/>
            <a:ext cx="9071640" cy="1262160"/>
          </a:xfrm>
        </p:spPr>
        <p:txBody>
          <a:bodyPr vert="horz"/>
          <a:lstStyle/>
          <a:p>
            <a:pPr lvl="0" rtl="0"/>
            <a:r>
              <a:rPr lang="en-US"/>
              <a:t>Порядок линковки имеет значение</a:t>
            </a:r>
          </a:p>
        </p:txBody>
      </p:sp>
      <p:sp>
        <p:nvSpPr>
          <p:cNvPr id="3" name="Полилиния: фигура 2">
            <a:extLst>
              <a:ext uri="{FF2B5EF4-FFF2-40B4-BE49-F238E27FC236}">
                <a16:creationId xmlns:a16="http://schemas.microsoft.com/office/drawing/2014/main" id="{D65E1302-3995-4430-AE1E-A6B1D0537854}"/>
              </a:ext>
            </a:extLst>
          </p:cNvPr>
          <p:cNvSpPr/>
          <p:nvPr/>
        </p:nvSpPr>
        <p:spPr>
          <a:xfrm>
            <a:off x="548640" y="2020679"/>
            <a:ext cx="276840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extern int a;</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return a;</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66B2935A-D2D4-4C1A-8E80-5C3C8E0DDC67}"/>
              </a:ext>
            </a:extLst>
          </p:cNvPr>
          <p:cNvSpPr/>
          <p:nvPr/>
        </p:nvSpPr>
        <p:spPr>
          <a:xfrm>
            <a:off x="1030680" y="1463399"/>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a.c</a:t>
            </a:r>
          </a:p>
        </p:txBody>
      </p:sp>
      <p:sp>
        <p:nvSpPr>
          <p:cNvPr id="5" name="Полилиния: фигура 4">
            <a:extLst>
              <a:ext uri="{FF2B5EF4-FFF2-40B4-BE49-F238E27FC236}">
                <a16:creationId xmlns:a16="http://schemas.microsoft.com/office/drawing/2014/main" id="{89074C78-9090-4A88-906D-006E555C82D5}"/>
              </a:ext>
            </a:extLst>
          </p:cNvPr>
          <p:cNvSpPr/>
          <p:nvPr/>
        </p:nvSpPr>
        <p:spPr>
          <a:xfrm>
            <a:off x="3749040" y="201168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extern int b;</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int a;</a:t>
            </a:r>
            <a:br>
              <a:rPr lang="en-US" sz="2600" b="0" i="0" u="none" strike="noStrike" kern="1200" cap="none">
                <a:ln>
                  <a:noFill/>
                </a:ln>
                <a:latin typeface="LM Mono 12" pitchFamily="17"/>
                <a:ea typeface="Droid Sans Fallback" pitchFamily="2"/>
                <a:cs typeface="FreeSans" pitchFamily="2"/>
              </a:rPr>
            </a:br>
            <a:r>
              <a:rPr lang="en-US" sz="2600" b="0" i="0" u="none" strike="noStrike" kern="1200" cap="none">
                <a:ln>
                  <a:noFill/>
                </a:ln>
                <a:latin typeface="LM Mono 12" pitchFamily="17"/>
                <a:ea typeface="Droid Sans Fallback" pitchFamily="2"/>
                <a:cs typeface="FreeSans" pitchFamily="2"/>
              </a:rPr>
              <a:t>// ....</a:t>
            </a:r>
            <a:br>
              <a:rPr lang="en-US" sz="2600" b="0" i="0" u="none" strike="noStrike" kern="1200" cap="none">
                <a:ln>
                  <a:noFill/>
                </a:ln>
                <a:latin typeface="LM Mono 12" pitchFamily="17"/>
                <a:ea typeface="Droid Sans Fallback" pitchFamily="2"/>
                <a:cs typeface="FreeSans" pitchFamily="2"/>
              </a:rPr>
            </a:br>
            <a:r>
              <a:rPr lang="en-US" sz="2600" b="0" i="0" u="none" strike="noStrike" kern="1200" cap="none">
                <a:ln>
                  <a:noFill/>
                </a:ln>
                <a:latin typeface="LM Mono 12" pitchFamily="17"/>
                <a:ea typeface="Droid Sans Fallback" pitchFamily="2"/>
                <a:cs typeface="FreeSans" pitchFamily="2"/>
              </a:rPr>
              <a:t>a = b;</a:t>
            </a:r>
          </a:p>
        </p:txBody>
      </p:sp>
      <p:sp>
        <p:nvSpPr>
          <p:cNvPr id="6" name="Полилиния: фигура 5">
            <a:extLst>
              <a:ext uri="{FF2B5EF4-FFF2-40B4-BE49-F238E27FC236}">
                <a16:creationId xmlns:a16="http://schemas.microsoft.com/office/drawing/2014/main" id="{1F99CDB4-3825-49F5-8CBB-034A8E251D1D}"/>
              </a:ext>
            </a:extLst>
          </p:cNvPr>
          <p:cNvSpPr/>
          <p:nvPr/>
        </p:nvSpPr>
        <p:spPr>
          <a:xfrm>
            <a:off x="36572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b.c</a:t>
            </a:r>
          </a:p>
        </p:txBody>
      </p:sp>
      <p:sp>
        <p:nvSpPr>
          <p:cNvPr id="7" name="Полилиния: фигура 6">
            <a:extLst>
              <a:ext uri="{FF2B5EF4-FFF2-40B4-BE49-F238E27FC236}">
                <a16:creationId xmlns:a16="http://schemas.microsoft.com/office/drawing/2014/main" id="{27D447EB-6538-4356-8B91-1AA61A9F8953}"/>
              </a:ext>
            </a:extLst>
          </p:cNvPr>
          <p:cNvSpPr/>
          <p:nvPr/>
        </p:nvSpPr>
        <p:spPr>
          <a:xfrm>
            <a:off x="7040880" y="201240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int b;</a:t>
            </a:r>
          </a:p>
        </p:txBody>
      </p:sp>
      <p:sp>
        <p:nvSpPr>
          <p:cNvPr id="8" name="Полилиния: фигура 7">
            <a:extLst>
              <a:ext uri="{FF2B5EF4-FFF2-40B4-BE49-F238E27FC236}">
                <a16:creationId xmlns:a16="http://schemas.microsoft.com/office/drawing/2014/main" id="{CC6E32E9-1D20-4DFF-841F-3B4B0118B393}"/>
              </a:ext>
            </a:extLst>
          </p:cNvPr>
          <p:cNvSpPr/>
          <p:nvPr/>
        </p:nvSpPr>
        <p:spPr>
          <a:xfrm>
            <a:off x="53946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libb.a</a:t>
            </a:r>
          </a:p>
        </p:txBody>
      </p:sp>
      <p:sp>
        <p:nvSpPr>
          <p:cNvPr id="9" name="Полилиния: фигура 8">
            <a:extLst>
              <a:ext uri="{FF2B5EF4-FFF2-40B4-BE49-F238E27FC236}">
                <a16:creationId xmlns:a16="http://schemas.microsoft.com/office/drawing/2014/main" id="{CEBE8FD8-C3F8-40D0-872B-6FB4885588B1}"/>
              </a:ext>
            </a:extLst>
          </p:cNvPr>
          <p:cNvSpPr/>
          <p:nvPr/>
        </p:nvSpPr>
        <p:spPr>
          <a:xfrm>
            <a:off x="49377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067FF5C4-156C-415A-8E6F-2AD78C3B46E2}"/>
              </a:ext>
            </a:extLst>
          </p:cNvPr>
          <p:cNvSpPr/>
          <p:nvPr/>
        </p:nvSpPr>
        <p:spPr>
          <a:xfrm>
            <a:off x="69494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d.c</a:t>
            </a:r>
          </a:p>
        </p:txBody>
      </p:sp>
      <p:sp>
        <p:nvSpPr>
          <p:cNvPr id="11" name="Полилиния: фигура 10">
            <a:extLst>
              <a:ext uri="{FF2B5EF4-FFF2-40B4-BE49-F238E27FC236}">
                <a16:creationId xmlns:a16="http://schemas.microsoft.com/office/drawing/2014/main" id="{7CD298EA-FACA-4071-8187-D1BB01230DEB}"/>
              </a:ext>
            </a:extLst>
          </p:cNvPr>
          <p:cNvSpPr/>
          <p:nvPr/>
        </p:nvSpPr>
        <p:spPr>
          <a:xfrm>
            <a:off x="86868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libd.a</a:t>
            </a:r>
          </a:p>
        </p:txBody>
      </p:sp>
      <p:sp>
        <p:nvSpPr>
          <p:cNvPr id="12" name="Полилиния: фигура 11">
            <a:extLst>
              <a:ext uri="{FF2B5EF4-FFF2-40B4-BE49-F238E27FC236}">
                <a16:creationId xmlns:a16="http://schemas.microsoft.com/office/drawing/2014/main" id="{AC1D75A7-7493-411C-B8FB-27266538FE30}"/>
              </a:ext>
            </a:extLst>
          </p:cNvPr>
          <p:cNvSpPr/>
          <p:nvPr/>
        </p:nvSpPr>
        <p:spPr>
          <a:xfrm>
            <a:off x="82299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3" name="TextBox 12">
            <a:extLst>
              <a:ext uri="{FF2B5EF4-FFF2-40B4-BE49-F238E27FC236}">
                <a16:creationId xmlns:a16="http://schemas.microsoft.com/office/drawing/2014/main" id="{2B3C6CF5-9C6E-49AB-BC7E-7D3E19E41F8D}"/>
              </a:ext>
            </a:extLst>
          </p:cNvPr>
          <p:cNvSpPr txBox="1"/>
          <p:nvPr/>
        </p:nvSpPr>
        <p:spPr>
          <a:xfrm>
            <a:off x="274320" y="4647600"/>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-lb -ld a.c</a:t>
            </a:r>
          </a:p>
        </p:txBody>
      </p:sp>
      <p:sp>
        <p:nvSpPr>
          <p:cNvPr id="14" name="Полилиния: фигура 13">
            <a:extLst>
              <a:ext uri="{FF2B5EF4-FFF2-40B4-BE49-F238E27FC236}">
                <a16:creationId xmlns:a16="http://schemas.microsoft.com/office/drawing/2014/main" id="{B2FD3839-E4D6-4C08-8E6D-16597D3000C2}"/>
              </a:ext>
            </a:extLst>
          </p:cNvPr>
          <p:cNvSpPr/>
          <p:nvPr/>
        </p:nvSpPr>
        <p:spPr>
          <a:xfrm>
            <a:off x="7025760" y="4754879"/>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5" name="TextBox 14">
            <a:extLst>
              <a:ext uri="{FF2B5EF4-FFF2-40B4-BE49-F238E27FC236}">
                <a16:creationId xmlns:a16="http://schemas.microsoft.com/office/drawing/2014/main" id="{E1596965-EE81-4ADF-97C5-2AE130C4724B}"/>
              </a:ext>
            </a:extLst>
          </p:cNvPr>
          <p:cNvSpPr txBox="1"/>
          <p:nvPr/>
        </p:nvSpPr>
        <p:spPr>
          <a:xfrm>
            <a:off x="274320" y="5303520"/>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-ld -lb a.c</a:t>
            </a:r>
          </a:p>
        </p:txBody>
      </p:sp>
      <p:sp>
        <p:nvSpPr>
          <p:cNvPr id="16" name="TextBox 15">
            <a:extLst>
              <a:ext uri="{FF2B5EF4-FFF2-40B4-BE49-F238E27FC236}">
                <a16:creationId xmlns:a16="http://schemas.microsoft.com/office/drawing/2014/main" id="{2F3B2A49-D009-4DF4-9C9A-391B4F0FBA5C}"/>
              </a:ext>
            </a:extLst>
          </p:cNvPr>
          <p:cNvSpPr txBox="1"/>
          <p:nvPr/>
        </p:nvSpPr>
        <p:spPr>
          <a:xfrm>
            <a:off x="274320" y="5943600"/>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-ld -lb</a:t>
            </a:r>
          </a:p>
        </p:txBody>
      </p:sp>
      <p:sp>
        <p:nvSpPr>
          <p:cNvPr id="17" name="TextBox 16">
            <a:extLst>
              <a:ext uri="{FF2B5EF4-FFF2-40B4-BE49-F238E27FC236}">
                <a16:creationId xmlns:a16="http://schemas.microsoft.com/office/drawing/2014/main" id="{F71C23E5-AF3A-4B53-8E27-556EC0733922}"/>
              </a:ext>
            </a:extLst>
          </p:cNvPr>
          <p:cNvSpPr txBox="1"/>
          <p:nvPr/>
        </p:nvSpPr>
        <p:spPr>
          <a:xfrm>
            <a:off x="274320" y="6583679"/>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-lb -ld</a:t>
            </a:r>
          </a:p>
        </p:txBody>
      </p:sp>
      <p:sp>
        <p:nvSpPr>
          <p:cNvPr id="18" name="Полилиния: фигура 17">
            <a:extLst>
              <a:ext uri="{FF2B5EF4-FFF2-40B4-BE49-F238E27FC236}">
                <a16:creationId xmlns:a16="http://schemas.microsoft.com/office/drawing/2014/main" id="{81C6B4D7-9906-4E40-85C3-A5E4CA1E70BF}"/>
              </a:ext>
            </a:extLst>
          </p:cNvPr>
          <p:cNvSpPr/>
          <p:nvPr/>
        </p:nvSpPr>
        <p:spPr>
          <a:xfrm>
            <a:off x="7040880" y="5394960"/>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9" name="Полилиния: фигура 18">
            <a:extLst>
              <a:ext uri="{FF2B5EF4-FFF2-40B4-BE49-F238E27FC236}">
                <a16:creationId xmlns:a16="http://schemas.microsoft.com/office/drawing/2014/main" id="{5E6A130C-F780-4845-980B-BD85D8BAF73E}"/>
              </a:ext>
            </a:extLst>
          </p:cNvPr>
          <p:cNvSpPr/>
          <p:nvPr/>
        </p:nvSpPr>
        <p:spPr>
          <a:xfrm>
            <a:off x="7040880" y="6035040"/>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0" name="Полилиния: фигура 19">
            <a:extLst>
              <a:ext uri="{FF2B5EF4-FFF2-40B4-BE49-F238E27FC236}">
                <a16:creationId xmlns:a16="http://schemas.microsoft.com/office/drawing/2014/main" id="{22A699C6-0F85-4F26-98E2-D9F3788C00AD}"/>
              </a:ext>
            </a:extLst>
          </p:cNvPr>
          <p:cNvSpPr/>
          <p:nvPr/>
        </p:nvSpPr>
        <p:spPr>
          <a:xfrm>
            <a:off x="7004879" y="6639119"/>
            <a:ext cx="457200" cy="45720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CC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21" name="">
            <a:extLst>
              <a:ext uri="{FF2B5EF4-FFF2-40B4-BE49-F238E27FC236}">
                <a16:creationId xmlns:a16="http://schemas.microsoft.com/office/drawing/2014/main" id="{B16F95C5-5FF9-4BC8-AA97-5A6A2146699A}"/>
              </a:ext>
            </a:extLst>
          </p:cNvPr>
          <p:cNvPicPr>
            <a:picLocks noChangeAspect="1"/>
          </p:cNvPicPr>
          <p:nvPr/>
        </p:nvPicPr>
        <p:blipFill>
          <a:blip r:embed="rId3">
            <a:lum/>
            <a:alphaModFix/>
          </a:blip>
          <a:srcRect/>
          <a:stretch>
            <a:fillRect/>
          </a:stretch>
        </p:blipFill>
        <p:spPr>
          <a:xfrm>
            <a:off x="7680960" y="4206240"/>
            <a:ext cx="2247480" cy="3285719"/>
          </a:xfrm>
          <a:prstGeom prst="rect">
            <a:avLst/>
          </a:prstGeom>
          <a:noFill/>
          <a:ln>
            <a:noFill/>
          </a:ln>
        </p:spPr>
      </p:pic>
      <p:sp>
        <p:nvSpPr>
          <p:cNvPr id="22" name="Номер слайда 21">
            <a:extLst>
              <a:ext uri="{FF2B5EF4-FFF2-40B4-BE49-F238E27FC236}">
                <a16:creationId xmlns:a16="http://schemas.microsoft.com/office/drawing/2014/main" id="{35D0B8E3-82FF-4D68-AC6E-EBC216D6E97B}"/>
              </a:ext>
            </a:extLst>
          </p:cNvPr>
          <p:cNvSpPr>
            <a:spLocks noGrp="1"/>
          </p:cNvSpPr>
          <p:nvPr>
            <p:ph type="sldNum" sz="quarter" idx="12"/>
          </p:nvPr>
        </p:nvSpPr>
        <p:spPr/>
        <p:txBody>
          <a:bodyPr/>
          <a:lstStyle/>
          <a:p>
            <a:pPr lvl="0"/>
            <a:fld id="{68F8BB4E-8157-42A7-A178-28A1B7158100}" type="slidenum">
              <a:rPr lang="en-US" smtClean="0"/>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4E0A25-CD35-49C2-826D-04CB17EF82FD}"/>
              </a:ext>
            </a:extLst>
          </p:cNvPr>
          <p:cNvSpPr txBox="1">
            <a:spLocks noGrp="1"/>
          </p:cNvSpPr>
          <p:nvPr>
            <p:ph type="title" idx="4294967295"/>
          </p:nvPr>
        </p:nvSpPr>
        <p:spPr>
          <a:xfrm>
            <a:off x="457200" y="109440"/>
            <a:ext cx="9071640" cy="1262160"/>
          </a:xfrm>
        </p:spPr>
        <p:txBody>
          <a:bodyPr vert="horz"/>
          <a:lstStyle/>
          <a:p>
            <a:pPr lvl="0" rtl="0"/>
            <a:r>
              <a:rPr lang="en-US"/>
              <a:t>Порядок линковки имеет значение</a:t>
            </a:r>
          </a:p>
        </p:txBody>
      </p:sp>
      <p:sp>
        <p:nvSpPr>
          <p:cNvPr id="3" name="Полилиния: фигура 2">
            <a:extLst>
              <a:ext uri="{FF2B5EF4-FFF2-40B4-BE49-F238E27FC236}">
                <a16:creationId xmlns:a16="http://schemas.microsoft.com/office/drawing/2014/main" id="{7FEEE900-B2A0-421C-990A-6E8FD9A7CEF8}"/>
              </a:ext>
            </a:extLst>
          </p:cNvPr>
          <p:cNvSpPr/>
          <p:nvPr/>
        </p:nvSpPr>
        <p:spPr>
          <a:xfrm>
            <a:off x="548640" y="2020679"/>
            <a:ext cx="276840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extern int a;</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return a;</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458C4810-CC7C-4889-AB15-FECD592FAD65}"/>
              </a:ext>
            </a:extLst>
          </p:cNvPr>
          <p:cNvSpPr/>
          <p:nvPr/>
        </p:nvSpPr>
        <p:spPr>
          <a:xfrm>
            <a:off x="1030680" y="1463399"/>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a.c</a:t>
            </a:r>
          </a:p>
        </p:txBody>
      </p:sp>
      <p:sp>
        <p:nvSpPr>
          <p:cNvPr id="5" name="Полилиния: фигура 4">
            <a:extLst>
              <a:ext uri="{FF2B5EF4-FFF2-40B4-BE49-F238E27FC236}">
                <a16:creationId xmlns:a16="http://schemas.microsoft.com/office/drawing/2014/main" id="{7CAFA6DC-26BA-43E9-88D6-B504D82372E9}"/>
              </a:ext>
            </a:extLst>
          </p:cNvPr>
          <p:cNvSpPr/>
          <p:nvPr/>
        </p:nvSpPr>
        <p:spPr>
          <a:xfrm>
            <a:off x="3749040" y="201168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extern int b;</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int a;</a:t>
            </a:r>
            <a:br>
              <a:rPr lang="en-US" sz="2600" b="0" i="0" u="none" strike="noStrike" kern="1200" cap="none">
                <a:ln>
                  <a:noFill/>
                </a:ln>
                <a:latin typeface="LM Mono 12" pitchFamily="17"/>
                <a:ea typeface="Droid Sans Fallback" pitchFamily="2"/>
                <a:cs typeface="FreeSans" pitchFamily="2"/>
              </a:rPr>
            </a:br>
            <a:r>
              <a:rPr lang="en-US" sz="2600" b="0" i="0" u="none" strike="noStrike" kern="1200" cap="none">
                <a:ln>
                  <a:noFill/>
                </a:ln>
                <a:latin typeface="LM Mono 12" pitchFamily="17"/>
                <a:ea typeface="Droid Sans Fallback" pitchFamily="2"/>
                <a:cs typeface="FreeSans" pitchFamily="2"/>
              </a:rPr>
              <a:t>// ....</a:t>
            </a:r>
            <a:br>
              <a:rPr lang="en-US" sz="2600" b="0" i="0" u="none" strike="noStrike" kern="1200" cap="none">
                <a:ln>
                  <a:noFill/>
                </a:ln>
                <a:latin typeface="LM Mono 12" pitchFamily="17"/>
                <a:ea typeface="Droid Sans Fallback" pitchFamily="2"/>
                <a:cs typeface="FreeSans" pitchFamily="2"/>
              </a:rPr>
            </a:br>
            <a:r>
              <a:rPr lang="en-US" sz="2600" b="0" i="0" u="none" strike="noStrike" kern="1200" cap="none">
                <a:ln>
                  <a:noFill/>
                </a:ln>
                <a:latin typeface="LM Mono 12" pitchFamily="17"/>
                <a:ea typeface="Droid Sans Fallback" pitchFamily="2"/>
                <a:cs typeface="FreeSans" pitchFamily="2"/>
              </a:rPr>
              <a:t>a = b;</a:t>
            </a:r>
          </a:p>
        </p:txBody>
      </p:sp>
      <p:sp>
        <p:nvSpPr>
          <p:cNvPr id="6" name="Полилиния: фигура 5">
            <a:extLst>
              <a:ext uri="{FF2B5EF4-FFF2-40B4-BE49-F238E27FC236}">
                <a16:creationId xmlns:a16="http://schemas.microsoft.com/office/drawing/2014/main" id="{D3C5E228-67F4-4C71-9DB1-DADB753F2320}"/>
              </a:ext>
            </a:extLst>
          </p:cNvPr>
          <p:cNvSpPr/>
          <p:nvPr/>
        </p:nvSpPr>
        <p:spPr>
          <a:xfrm>
            <a:off x="36572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b.c</a:t>
            </a:r>
          </a:p>
        </p:txBody>
      </p:sp>
      <p:sp>
        <p:nvSpPr>
          <p:cNvPr id="7" name="Полилиния: фигура 6">
            <a:extLst>
              <a:ext uri="{FF2B5EF4-FFF2-40B4-BE49-F238E27FC236}">
                <a16:creationId xmlns:a16="http://schemas.microsoft.com/office/drawing/2014/main" id="{61EAB5B6-3505-4C39-984A-8718B4B8CA4B}"/>
              </a:ext>
            </a:extLst>
          </p:cNvPr>
          <p:cNvSpPr/>
          <p:nvPr/>
        </p:nvSpPr>
        <p:spPr>
          <a:xfrm>
            <a:off x="7040880" y="201240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int b;</a:t>
            </a:r>
          </a:p>
        </p:txBody>
      </p:sp>
      <p:sp>
        <p:nvSpPr>
          <p:cNvPr id="8" name="Полилиния: фигура 7">
            <a:extLst>
              <a:ext uri="{FF2B5EF4-FFF2-40B4-BE49-F238E27FC236}">
                <a16:creationId xmlns:a16="http://schemas.microsoft.com/office/drawing/2014/main" id="{BAA2DFA4-233B-40BF-982C-E63292D7F17F}"/>
              </a:ext>
            </a:extLst>
          </p:cNvPr>
          <p:cNvSpPr/>
          <p:nvPr/>
        </p:nvSpPr>
        <p:spPr>
          <a:xfrm>
            <a:off x="53946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libb.a</a:t>
            </a:r>
          </a:p>
        </p:txBody>
      </p:sp>
      <p:sp>
        <p:nvSpPr>
          <p:cNvPr id="9" name="Полилиния: фигура 8">
            <a:extLst>
              <a:ext uri="{FF2B5EF4-FFF2-40B4-BE49-F238E27FC236}">
                <a16:creationId xmlns:a16="http://schemas.microsoft.com/office/drawing/2014/main" id="{09CB54AF-01D2-4C4A-86AB-B4273F90F5FE}"/>
              </a:ext>
            </a:extLst>
          </p:cNvPr>
          <p:cNvSpPr/>
          <p:nvPr/>
        </p:nvSpPr>
        <p:spPr>
          <a:xfrm>
            <a:off x="49377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9046F2C9-A704-45C6-B471-B8C2841A607D}"/>
              </a:ext>
            </a:extLst>
          </p:cNvPr>
          <p:cNvSpPr/>
          <p:nvPr/>
        </p:nvSpPr>
        <p:spPr>
          <a:xfrm>
            <a:off x="69494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d.c</a:t>
            </a:r>
          </a:p>
        </p:txBody>
      </p:sp>
      <p:sp>
        <p:nvSpPr>
          <p:cNvPr id="11" name="Полилиния: фигура 10">
            <a:extLst>
              <a:ext uri="{FF2B5EF4-FFF2-40B4-BE49-F238E27FC236}">
                <a16:creationId xmlns:a16="http://schemas.microsoft.com/office/drawing/2014/main" id="{B17ECDB2-1375-427F-9710-D05F46B64636}"/>
              </a:ext>
            </a:extLst>
          </p:cNvPr>
          <p:cNvSpPr/>
          <p:nvPr/>
        </p:nvSpPr>
        <p:spPr>
          <a:xfrm>
            <a:off x="86868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libd.a</a:t>
            </a:r>
          </a:p>
        </p:txBody>
      </p:sp>
      <p:sp>
        <p:nvSpPr>
          <p:cNvPr id="12" name="Полилиния: фигура 11">
            <a:extLst>
              <a:ext uri="{FF2B5EF4-FFF2-40B4-BE49-F238E27FC236}">
                <a16:creationId xmlns:a16="http://schemas.microsoft.com/office/drawing/2014/main" id="{32F3F98E-4D38-49DB-BFFA-D6A1AA55871B}"/>
              </a:ext>
            </a:extLst>
          </p:cNvPr>
          <p:cNvSpPr/>
          <p:nvPr/>
        </p:nvSpPr>
        <p:spPr>
          <a:xfrm>
            <a:off x="82299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3" name="TextBox 12">
            <a:extLst>
              <a:ext uri="{FF2B5EF4-FFF2-40B4-BE49-F238E27FC236}">
                <a16:creationId xmlns:a16="http://schemas.microsoft.com/office/drawing/2014/main" id="{6989A33A-A374-4D10-88A2-44F3FCCBC321}"/>
              </a:ext>
            </a:extLst>
          </p:cNvPr>
          <p:cNvSpPr txBox="1"/>
          <p:nvPr/>
        </p:nvSpPr>
        <p:spPr>
          <a:xfrm>
            <a:off x="274319" y="4647600"/>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-Wl,-\( -lb -ld -Wl,-\) a.c</a:t>
            </a:r>
          </a:p>
        </p:txBody>
      </p:sp>
      <p:sp>
        <p:nvSpPr>
          <p:cNvPr id="14" name="TextBox 13">
            <a:extLst>
              <a:ext uri="{FF2B5EF4-FFF2-40B4-BE49-F238E27FC236}">
                <a16:creationId xmlns:a16="http://schemas.microsoft.com/office/drawing/2014/main" id="{E22D3074-E290-4874-B8AF-78B124B4888E}"/>
              </a:ext>
            </a:extLst>
          </p:cNvPr>
          <p:cNvSpPr txBox="1"/>
          <p:nvPr/>
        </p:nvSpPr>
        <p:spPr>
          <a:xfrm>
            <a:off x="274319" y="5303520"/>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-Wl,-\( -ld -lb -Wl,-\) a.c</a:t>
            </a:r>
          </a:p>
        </p:txBody>
      </p:sp>
      <p:sp>
        <p:nvSpPr>
          <p:cNvPr id="15" name="TextBox 14">
            <a:extLst>
              <a:ext uri="{FF2B5EF4-FFF2-40B4-BE49-F238E27FC236}">
                <a16:creationId xmlns:a16="http://schemas.microsoft.com/office/drawing/2014/main" id="{5065FADF-08EE-4696-A9C4-E4AEBA11859F}"/>
              </a:ext>
            </a:extLst>
          </p:cNvPr>
          <p:cNvSpPr txBox="1"/>
          <p:nvPr/>
        </p:nvSpPr>
        <p:spPr>
          <a:xfrm>
            <a:off x="274319" y="5943600"/>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-Wl,-\( -ld -lb -Wl,-\)</a:t>
            </a:r>
          </a:p>
        </p:txBody>
      </p:sp>
      <p:sp>
        <p:nvSpPr>
          <p:cNvPr id="16" name="TextBox 15">
            <a:extLst>
              <a:ext uri="{FF2B5EF4-FFF2-40B4-BE49-F238E27FC236}">
                <a16:creationId xmlns:a16="http://schemas.microsoft.com/office/drawing/2014/main" id="{01E306E7-0009-47E2-9F80-FF6C655565D6}"/>
              </a:ext>
            </a:extLst>
          </p:cNvPr>
          <p:cNvSpPr txBox="1"/>
          <p:nvPr/>
        </p:nvSpPr>
        <p:spPr>
          <a:xfrm>
            <a:off x="274319" y="6583679"/>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-Wl,-\( -lb -ld -Wl,-\)</a:t>
            </a:r>
          </a:p>
        </p:txBody>
      </p:sp>
      <p:sp>
        <p:nvSpPr>
          <p:cNvPr id="17" name="Полилиния: фигура 16">
            <a:extLst>
              <a:ext uri="{FF2B5EF4-FFF2-40B4-BE49-F238E27FC236}">
                <a16:creationId xmlns:a16="http://schemas.microsoft.com/office/drawing/2014/main" id="{42D4CBA7-5A54-416F-A94E-8E578B155C5B}"/>
              </a:ext>
            </a:extLst>
          </p:cNvPr>
          <p:cNvSpPr/>
          <p:nvPr/>
        </p:nvSpPr>
        <p:spPr>
          <a:xfrm>
            <a:off x="9362880" y="6639119"/>
            <a:ext cx="457200" cy="45720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CC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8" name="Полилиния: фигура 17">
            <a:extLst>
              <a:ext uri="{FF2B5EF4-FFF2-40B4-BE49-F238E27FC236}">
                <a16:creationId xmlns:a16="http://schemas.microsoft.com/office/drawing/2014/main" id="{FD2D4BBB-8807-4562-973B-3722FEA32303}"/>
              </a:ext>
            </a:extLst>
          </p:cNvPr>
          <p:cNvSpPr/>
          <p:nvPr/>
        </p:nvSpPr>
        <p:spPr>
          <a:xfrm>
            <a:off x="9362880" y="5979600"/>
            <a:ext cx="457200" cy="45720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CC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9" name="Полилиния: фигура 18">
            <a:extLst>
              <a:ext uri="{FF2B5EF4-FFF2-40B4-BE49-F238E27FC236}">
                <a16:creationId xmlns:a16="http://schemas.microsoft.com/office/drawing/2014/main" id="{2CAA3A1F-08E5-4007-AA8C-D8493FBC5742}"/>
              </a:ext>
            </a:extLst>
          </p:cNvPr>
          <p:cNvSpPr/>
          <p:nvPr/>
        </p:nvSpPr>
        <p:spPr>
          <a:xfrm>
            <a:off x="9418320" y="4754879"/>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0" name="Полилиния: фигура 19">
            <a:extLst>
              <a:ext uri="{FF2B5EF4-FFF2-40B4-BE49-F238E27FC236}">
                <a16:creationId xmlns:a16="http://schemas.microsoft.com/office/drawing/2014/main" id="{1E240AAE-D6D9-46DD-90AC-C38F68B7BB71}"/>
              </a:ext>
            </a:extLst>
          </p:cNvPr>
          <p:cNvSpPr/>
          <p:nvPr/>
        </p:nvSpPr>
        <p:spPr>
          <a:xfrm>
            <a:off x="9418320" y="5394960"/>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1" name="Номер слайда 20">
            <a:extLst>
              <a:ext uri="{FF2B5EF4-FFF2-40B4-BE49-F238E27FC236}">
                <a16:creationId xmlns:a16="http://schemas.microsoft.com/office/drawing/2014/main" id="{80373959-6041-429A-B526-C232200F35C2}"/>
              </a:ext>
            </a:extLst>
          </p:cNvPr>
          <p:cNvSpPr>
            <a:spLocks noGrp="1"/>
          </p:cNvSpPr>
          <p:nvPr>
            <p:ph type="sldNum" sz="quarter" idx="12"/>
          </p:nvPr>
        </p:nvSpPr>
        <p:spPr/>
        <p:txBody>
          <a:bodyPr/>
          <a:lstStyle/>
          <a:p>
            <a:pPr lvl="0"/>
            <a:fld id="{68F8BB4E-8157-42A7-A178-28A1B7158100}" type="slidenum">
              <a:rPr lang="en-US" smtClean="0"/>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5DB2E4D2-6032-4FB7-BBC6-A5C00D692A0F}"/>
              </a:ext>
            </a:extLst>
          </p:cNvPr>
          <p:cNvSpPr/>
          <p:nvPr/>
        </p:nvSpPr>
        <p:spPr>
          <a:xfrm>
            <a:off x="1280159" y="3610051"/>
            <a:ext cx="7132320" cy="301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memory</a:t>
            </a:r>
          </a:p>
        </p:txBody>
      </p:sp>
      <p:sp>
        <p:nvSpPr>
          <p:cNvPr id="3" name="Полилиния: фигура 2">
            <a:extLst>
              <a:ext uri="{FF2B5EF4-FFF2-40B4-BE49-F238E27FC236}">
                <a16:creationId xmlns:a16="http://schemas.microsoft.com/office/drawing/2014/main" id="{0870F324-5C3C-4AEC-B80A-8D299CFFAE6C}"/>
              </a:ext>
            </a:extLst>
          </p:cNvPr>
          <p:cNvSpPr/>
          <p:nvPr/>
        </p:nvSpPr>
        <p:spPr>
          <a:xfrm>
            <a:off x="2103120" y="4158691"/>
            <a:ext cx="155447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app1</a:t>
            </a:r>
          </a:p>
        </p:txBody>
      </p:sp>
      <p:sp>
        <p:nvSpPr>
          <p:cNvPr id="4" name="Заголовок 3">
            <a:extLst>
              <a:ext uri="{FF2B5EF4-FFF2-40B4-BE49-F238E27FC236}">
                <a16:creationId xmlns:a16="http://schemas.microsoft.com/office/drawing/2014/main" id="{0C3B4A4B-4F08-4E18-BBC4-708CA47E86C6}"/>
              </a:ext>
            </a:extLst>
          </p:cNvPr>
          <p:cNvSpPr txBox="1">
            <a:spLocks noGrp="1"/>
          </p:cNvSpPr>
          <p:nvPr>
            <p:ph type="title" idx="4294967295"/>
          </p:nvPr>
        </p:nvSpPr>
        <p:spPr>
          <a:xfrm>
            <a:off x="229680" y="182880"/>
            <a:ext cx="9737280" cy="914400"/>
          </a:xfrm>
        </p:spPr>
        <p:txBody>
          <a:bodyPr vert="horz"/>
          <a:lstStyle/>
          <a:p>
            <a:pPr lvl="0" rtl="0"/>
            <a:r>
              <a:rPr lang="en-US" sz="4800"/>
              <a:t>Проблемы статических библиотек</a:t>
            </a:r>
          </a:p>
        </p:txBody>
      </p:sp>
      <p:sp>
        <p:nvSpPr>
          <p:cNvPr id="5" name="Текст 4">
            <a:extLst>
              <a:ext uri="{FF2B5EF4-FFF2-40B4-BE49-F238E27FC236}">
                <a16:creationId xmlns:a16="http://schemas.microsoft.com/office/drawing/2014/main" id="{E7D4390E-64A8-45DF-A834-904601A655F1}"/>
              </a:ext>
            </a:extLst>
          </p:cNvPr>
          <p:cNvSpPr txBox="1">
            <a:spLocks noGrp="1"/>
          </p:cNvSpPr>
          <p:nvPr>
            <p:ph type="body" idx="4294967295"/>
          </p:nvPr>
        </p:nvSpPr>
        <p:spPr>
          <a:xfrm>
            <a:off x="255240" y="1403280"/>
            <a:ext cx="9711720" cy="2528639"/>
          </a:xfrm>
        </p:spPr>
        <p:txBody>
          <a:bodyPr vert="horz"/>
          <a:lstStyle/>
          <a:p>
            <a:pPr lvl="0" rtl="0">
              <a:buSzPct val="45000"/>
            </a:pPr>
            <a:r>
              <a:rPr lang="en-US"/>
              <a:t>Большой размер исполняемых файлов</a:t>
            </a:r>
          </a:p>
          <a:p>
            <a:pPr lvl="0" rtl="0">
              <a:buSzPct val="45000"/>
            </a:pPr>
            <a:r>
              <a:rPr lang="en-US"/>
              <a:t>При исполнении нескольких файлов, библиотека оказывается загружена несколько раз</a:t>
            </a:r>
          </a:p>
        </p:txBody>
      </p:sp>
      <p:sp>
        <p:nvSpPr>
          <p:cNvPr id="6" name="Полилиния: фигура 5">
            <a:extLst>
              <a:ext uri="{FF2B5EF4-FFF2-40B4-BE49-F238E27FC236}">
                <a16:creationId xmlns:a16="http://schemas.microsoft.com/office/drawing/2014/main" id="{6B199787-0650-402B-876D-DCD29561FEDF}"/>
              </a:ext>
            </a:extLst>
          </p:cNvPr>
          <p:cNvSpPr/>
          <p:nvPr/>
        </p:nvSpPr>
        <p:spPr>
          <a:xfrm>
            <a:off x="2377439" y="4798771"/>
            <a:ext cx="914400" cy="118871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libc.a</a:t>
            </a:r>
          </a:p>
        </p:txBody>
      </p:sp>
      <p:sp>
        <p:nvSpPr>
          <p:cNvPr id="7" name="Полилиния: фигура 6">
            <a:extLst>
              <a:ext uri="{FF2B5EF4-FFF2-40B4-BE49-F238E27FC236}">
                <a16:creationId xmlns:a16="http://schemas.microsoft.com/office/drawing/2014/main" id="{59158080-A48A-4475-A55C-82EBF73B24A7}"/>
              </a:ext>
            </a:extLst>
          </p:cNvPr>
          <p:cNvSpPr/>
          <p:nvPr/>
        </p:nvSpPr>
        <p:spPr>
          <a:xfrm>
            <a:off x="4114800" y="4158691"/>
            <a:ext cx="155447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app2</a:t>
            </a:r>
          </a:p>
        </p:txBody>
      </p:sp>
      <p:sp>
        <p:nvSpPr>
          <p:cNvPr id="8" name="Полилиния: фигура 7">
            <a:extLst>
              <a:ext uri="{FF2B5EF4-FFF2-40B4-BE49-F238E27FC236}">
                <a16:creationId xmlns:a16="http://schemas.microsoft.com/office/drawing/2014/main" id="{1846316A-8559-4CE4-A2EC-79AEA56BC1E2}"/>
              </a:ext>
            </a:extLst>
          </p:cNvPr>
          <p:cNvSpPr/>
          <p:nvPr/>
        </p:nvSpPr>
        <p:spPr>
          <a:xfrm>
            <a:off x="4389120" y="4798771"/>
            <a:ext cx="914400" cy="118871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libc.a</a:t>
            </a:r>
          </a:p>
        </p:txBody>
      </p:sp>
      <p:sp>
        <p:nvSpPr>
          <p:cNvPr id="9" name="Полилиния: фигура 8">
            <a:extLst>
              <a:ext uri="{FF2B5EF4-FFF2-40B4-BE49-F238E27FC236}">
                <a16:creationId xmlns:a16="http://schemas.microsoft.com/office/drawing/2014/main" id="{707052E0-8573-412C-A0F2-F2C801876B25}"/>
              </a:ext>
            </a:extLst>
          </p:cNvPr>
          <p:cNvSpPr/>
          <p:nvPr/>
        </p:nvSpPr>
        <p:spPr>
          <a:xfrm>
            <a:off x="6126480" y="4158691"/>
            <a:ext cx="155447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appN</a:t>
            </a:r>
          </a:p>
        </p:txBody>
      </p:sp>
      <p:sp>
        <p:nvSpPr>
          <p:cNvPr id="10" name="Полилиния: фигура 9">
            <a:extLst>
              <a:ext uri="{FF2B5EF4-FFF2-40B4-BE49-F238E27FC236}">
                <a16:creationId xmlns:a16="http://schemas.microsoft.com/office/drawing/2014/main" id="{CB3872A4-C818-4070-9B96-ADC0C5E7DC66}"/>
              </a:ext>
            </a:extLst>
          </p:cNvPr>
          <p:cNvSpPr/>
          <p:nvPr/>
        </p:nvSpPr>
        <p:spPr>
          <a:xfrm>
            <a:off x="6492240" y="4798771"/>
            <a:ext cx="914400" cy="118871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libc.a</a:t>
            </a:r>
          </a:p>
        </p:txBody>
      </p:sp>
      <p:sp>
        <p:nvSpPr>
          <p:cNvPr id="11" name="Номер слайда 10">
            <a:extLst>
              <a:ext uri="{FF2B5EF4-FFF2-40B4-BE49-F238E27FC236}">
                <a16:creationId xmlns:a16="http://schemas.microsoft.com/office/drawing/2014/main" id="{9FB34A1C-FE01-4587-A589-1FB824856814}"/>
              </a:ext>
            </a:extLst>
          </p:cNvPr>
          <p:cNvSpPr>
            <a:spLocks noGrp="1"/>
          </p:cNvSpPr>
          <p:nvPr>
            <p:ph type="sldNum" sz="quarter" idx="12"/>
          </p:nvPr>
        </p:nvSpPr>
        <p:spPr/>
        <p:txBody>
          <a:bodyPr/>
          <a:lstStyle/>
          <a:p>
            <a:pPr lvl="0"/>
            <a:fld id="{68F8BB4E-8157-42A7-A178-28A1B7158100}" type="slidenum">
              <a:rPr lang="en-US" smtClean="0"/>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D20F356-746E-41AE-A262-AD6FA3220EA7}"/>
              </a:ext>
            </a:extLst>
          </p:cNvPr>
          <p:cNvSpPr txBox="1">
            <a:spLocks noGrp="1"/>
          </p:cNvSpPr>
          <p:nvPr>
            <p:ph type="body" idx="4294967295"/>
          </p:nvPr>
        </p:nvSpPr>
        <p:spPr>
          <a:xfrm>
            <a:off x="274320" y="1371599"/>
            <a:ext cx="9601200" cy="3383280"/>
          </a:xfrm>
        </p:spPr>
        <p:txBody>
          <a:bodyPr vert="horz"/>
          <a:lstStyle/>
          <a:p>
            <a:pPr lvl="0" rtl="0">
              <a:buSzPct val="45000"/>
            </a:pPr>
            <a:r>
              <a:rPr lang="en-US"/>
              <a:t>Большой размер исполняемых файлов</a:t>
            </a:r>
          </a:p>
          <a:p>
            <a:pPr lvl="0" rtl="0">
              <a:buSzPct val="45000"/>
            </a:pPr>
            <a:r>
              <a:rPr lang="en-US"/>
              <a:t>При исполнении нескольких файлов, библиотека оказывается загружена несколько раз</a:t>
            </a:r>
          </a:p>
          <a:p>
            <a:pPr lvl="0" rtl="0">
              <a:buSzPct val="45000"/>
            </a:pPr>
            <a:r>
              <a:rPr lang="en-US"/>
              <a:t>Решение: динамические библиотеки</a:t>
            </a:r>
          </a:p>
        </p:txBody>
      </p:sp>
      <p:sp>
        <p:nvSpPr>
          <p:cNvPr id="3" name="TextBox 2">
            <a:extLst>
              <a:ext uri="{FF2B5EF4-FFF2-40B4-BE49-F238E27FC236}">
                <a16:creationId xmlns:a16="http://schemas.microsoft.com/office/drawing/2014/main" id="{19DE9A21-D87A-4D8A-8869-2458C4A03CF7}"/>
              </a:ext>
            </a:extLst>
          </p:cNvPr>
          <p:cNvSpPr txBox="1"/>
          <p:nvPr/>
        </p:nvSpPr>
        <p:spPr>
          <a:xfrm>
            <a:off x="274320" y="3913631"/>
            <a:ext cx="9326957" cy="171902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-O2 </a:t>
            </a:r>
            <a:r>
              <a:rPr lang="en-US" sz="3600" b="1" i="0" u="none" strike="noStrike" kern="1200" cap="none">
                <a:ln>
                  <a:noFill/>
                </a:ln>
                <a:latin typeface="Consolas" panose="020B0609020204030204" pitchFamily="49" charset="0"/>
                <a:ea typeface="Droid Sans Fallback" pitchFamily="2"/>
                <a:cs typeface="FreeSans" pitchFamily="2"/>
              </a:rPr>
              <a:t>-fPIC</a:t>
            </a:r>
            <a:r>
              <a:rPr lang="en-US" sz="3600" b="0" i="0" u="none" strike="noStrike" kern="1200" cap="none">
                <a:ln>
                  <a:noFill/>
                </a:ln>
                <a:latin typeface="Consolas" panose="020B0609020204030204" pitchFamily="49" charset="0"/>
                <a:ea typeface="Droid Sans Fallback" pitchFamily="2"/>
                <a:cs typeface="FreeSans" pitchFamily="2"/>
              </a:rPr>
              <a:t> fact.c -c -o fact.o</a:t>
            </a:r>
          </a:p>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a:t>
            </a:r>
            <a:r>
              <a:rPr lang="en-US" sz="3600" b="1" i="0" u="none" strike="noStrike" kern="1200" cap="none">
                <a:ln>
                  <a:noFill/>
                </a:ln>
                <a:latin typeface="Consolas" panose="020B0609020204030204" pitchFamily="49" charset="0"/>
                <a:ea typeface="Droid Sans Fallback" pitchFamily="2"/>
                <a:cs typeface="FreeSans" pitchFamily="2"/>
              </a:rPr>
              <a:t>-shared</a:t>
            </a:r>
            <a:r>
              <a:rPr lang="en-US" sz="3600" b="0" i="0" u="none" strike="noStrike" kern="1200" cap="none">
                <a:ln>
                  <a:noFill/>
                </a:ln>
                <a:latin typeface="Consolas" panose="020B0609020204030204" pitchFamily="49" charset="0"/>
                <a:ea typeface="Droid Sans Fallback" pitchFamily="2"/>
                <a:cs typeface="FreeSans" pitchFamily="2"/>
              </a:rPr>
              <a:t> fact.o -o libfact.so</a:t>
            </a:r>
          </a:p>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main.c -L. -lfact </a:t>
            </a:r>
            <a:r>
              <a:rPr lang="en-US" sz="3600" b="1" i="0" u="none" strike="noStrike" kern="1200" cap="none">
                <a:ln>
                  <a:noFill/>
                </a:ln>
                <a:latin typeface="Consolas" panose="020B0609020204030204" pitchFamily="49" charset="0"/>
                <a:ea typeface="Droid Sans Fallback" pitchFamily="2"/>
                <a:cs typeface="FreeSans" pitchFamily="2"/>
              </a:rPr>
              <a:t>-Wl,-rpath,.</a:t>
            </a:r>
          </a:p>
        </p:txBody>
      </p:sp>
      <p:sp>
        <p:nvSpPr>
          <p:cNvPr id="4" name="Заголовок 3">
            <a:extLst>
              <a:ext uri="{FF2B5EF4-FFF2-40B4-BE49-F238E27FC236}">
                <a16:creationId xmlns:a16="http://schemas.microsoft.com/office/drawing/2014/main" id="{E015480F-999C-456D-9074-BECDA20145C1}"/>
              </a:ext>
            </a:extLst>
          </p:cNvPr>
          <p:cNvSpPr txBox="1">
            <a:spLocks noGrp="1"/>
          </p:cNvSpPr>
          <p:nvPr>
            <p:ph type="title" idx="4294967295"/>
          </p:nvPr>
        </p:nvSpPr>
        <p:spPr>
          <a:xfrm>
            <a:off x="229680" y="182880"/>
            <a:ext cx="9737280" cy="914400"/>
          </a:xfrm>
        </p:spPr>
        <p:txBody>
          <a:bodyPr vert="horz"/>
          <a:lstStyle/>
          <a:p>
            <a:pPr lvl="0" rtl="0"/>
            <a:r>
              <a:rPr lang="en-US" sz="4800"/>
              <a:t>Проблемы статических библиотек</a:t>
            </a:r>
          </a:p>
        </p:txBody>
      </p:sp>
      <p:sp>
        <p:nvSpPr>
          <p:cNvPr id="5" name="Номер слайда 4">
            <a:extLst>
              <a:ext uri="{FF2B5EF4-FFF2-40B4-BE49-F238E27FC236}">
                <a16:creationId xmlns:a16="http://schemas.microsoft.com/office/drawing/2014/main" id="{A4A7018C-F54A-4834-A74A-A27E93722EC3}"/>
              </a:ext>
            </a:extLst>
          </p:cNvPr>
          <p:cNvSpPr>
            <a:spLocks noGrp="1"/>
          </p:cNvSpPr>
          <p:nvPr>
            <p:ph type="sldNum" sz="quarter" idx="12"/>
          </p:nvPr>
        </p:nvSpPr>
        <p:spPr/>
        <p:txBody>
          <a:bodyPr/>
          <a:lstStyle/>
          <a:p>
            <a:pPr lvl="0"/>
            <a:fld id="{68F8BB4E-8157-42A7-A178-28A1B7158100}" type="slidenum">
              <a:rPr lang="en-US" smtClean="0"/>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753AA-262E-4A39-BC5D-220B5189E005}"/>
              </a:ext>
            </a:extLst>
          </p:cNvPr>
          <p:cNvSpPr txBox="1">
            <a:spLocks noGrp="1"/>
          </p:cNvSpPr>
          <p:nvPr>
            <p:ph type="title" idx="4294967295"/>
          </p:nvPr>
        </p:nvSpPr>
        <p:spPr/>
        <p:txBody>
          <a:bodyPr vert="horz"/>
          <a:lstStyle/>
          <a:p>
            <a:pPr lvl="0" rtl="0"/>
            <a:r>
              <a:rPr lang="en-US"/>
              <a:t>Исследование динамической библиотеки: PLT</a:t>
            </a:r>
          </a:p>
        </p:txBody>
      </p:sp>
      <p:pic>
        <p:nvPicPr>
          <p:cNvPr id="3" name="">
            <a:extLst>
              <a:ext uri="{FF2B5EF4-FFF2-40B4-BE49-F238E27FC236}">
                <a16:creationId xmlns:a16="http://schemas.microsoft.com/office/drawing/2014/main" id="{27FCD0F5-1F24-45EE-B1A6-6B978C2FB893}"/>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060079" y="2148840"/>
            <a:ext cx="5980320" cy="3794759"/>
          </a:xfrm>
          <a:prstGeom prst="rect">
            <a:avLst/>
          </a:prstGeom>
          <a:noFill/>
          <a:ln>
            <a:noFill/>
          </a:ln>
        </p:spPr>
      </p:pic>
      <p:sp>
        <p:nvSpPr>
          <p:cNvPr id="4" name="Полилиния: фигура 3">
            <a:extLst>
              <a:ext uri="{FF2B5EF4-FFF2-40B4-BE49-F238E27FC236}">
                <a16:creationId xmlns:a16="http://schemas.microsoft.com/office/drawing/2014/main" id="{B90F205E-48E0-464B-A611-B49E104FEA6B}"/>
              </a:ext>
            </a:extLst>
          </p:cNvPr>
          <p:cNvSpPr/>
          <p:nvPr/>
        </p:nvSpPr>
        <p:spPr>
          <a:xfrm>
            <a:off x="91439" y="1737359"/>
            <a:ext cx="3968639" cy="53949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main:</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pushq %rbp</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.cfi_def_cfa_offset 16</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.cfi_offset 6, -16</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movq  %rsp, %rbp</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.cfi_def_cfa_register 6</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movl  $5, %edi</a:t>
            </a:r>
          </a:p>
          <a:p>
            <a:pPr marL="0" marR="0" lvl="0" indent="0" rtl="0" hangingPunct="0">
              <a:lnSpc>
                <a:spcPct val="100000"/>
              </a:lnSpc>
              <a:spcBef>
                <a:spcPts val="0"/>
              </a:spcBef>
              <a:spcAft>
                <a:spcPts val="0"/>
              </a:spcAft>
              <a:buNone/>
              <a:tabLst/>
            </a:pPr>
            <a:r>
              <a:rPr lang="en-US" sz="2000" b="0" i="0" u="none" strike="noStrike" kern="1200" cap="none">
                <a:ln>
                  <a:noFill/>
                </a:ln>
                <a:solidFill>
                  <a:srgbClr val="FF0000"/>
                </a:solidFill>
                <a:latin typeface="Consolas" panose="020B0609020204030204" pitchFamily="49" charset="0"/>
                <a:ea typeface="Droid Sans Fallback" pitchFamily="2"/>
                <a:cs typeface="FreeSans" pitchFamily="2"/>
              </a:rPr>
              <a:t>  call  fact@PLT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movl  %eax, %esi</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leaq  .LC0(%rip), %rdi</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movl  $0, %eax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FF0000"/>
                </a:solidFill>
                <a:latin typeface="Consolas" panose="020B0609020204030204" pitchFamily="49" charset="0"/>
                <a:ea typeface="Droid Sans Fallback" pitchFamily="2"/>
                <a:cs typeface="FreeSans" pitchFamily="2"/>
              </a:rPr>
              <a:t>  call  printf@PLT</a:t>
            </a:r>
            <a:endParaRPr lang="en-US" sz="2000" b="0" i="0" u="none" strike="noStrike" kern="1200" cap="none">
              <a:ln>
                <a:noFill/>
              </a:ln>
              <a:solidFill>
                <a:srgbClr val="FF0000"/>
              </a:solidFill>
              <a:latin typeface="Consolas" panose="020B0609020204030204" pitchFamily="49" charset="0"/>
              <a:ea typeface="Droid Sans Fallback" pitchFamily="2"/>
              <a:cs typeface="FreeSans" pitchFamily="2"/>
              <a:hlinkClick r:id="rId5"/>
            </a:endParaRPr>
          </a:p>
        </p:txBody>
      </p:sp>
      <p:sp>
        <p:nvSpPr>
          <p:cNvPr id="5" name="Номер слайда 4">
            <a:extLst>
              <a:ext uri="{FF2B5EF4-FFF2-40B4-BE49-F238E27FC236}">
                <a16:creationId xmlns:a16="http://schemas.microsoft.com/office/drawing/2014/main" id="{752A2632-6300-4E06-9B0E-EBE4BF25D89D}"/>
              </a:ext>
            </a:extLst>
          </p:cNvPr>
          <p:cNvSpPr>
            <a:spLocks noGrp="1"/>
          </p:cNvSpPr>
          <p:nvPr>
            <p:ph type="sldNum" sz="quarter" idx="12"/>
          </p:nvPr>
        </p:nvSpPr>
        <p:spPr/>
        <p:txBody>
          <a:bodyPr/>
          <a:lstStyle/>
          <a:p>
            <a:pPr lvl="0"/>
            <a:fld id="{68F8BB4E-8157-42A7-A178-28A1B7158100}" type="slidenum">
              <a:rPr lang="en-US" smtClean="0"/>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3929DB-5517-4A46-A5B5-76219CAFA3EC}"/>
              </a:ext>
            </a:extLst>
          </p:cNvPr>
          <p:cNvSpPr txBox="1">
            <a:spLocks noGrp="1"/>
          </p:cNvSpPr>
          <p:nvPr>
            <p:ph type="title" idx="4294967295"/>
          </p:nvPr>
        </p:nvSpPr>
        <p:spPr>
          <a:xfrm>
            <a:off x="504359" y="301320"/>
            <a:ext cx="9071640" cy="1262160"/>
          </a:xfrm>
        </p:spPr>
        <p:txBody>
          <a:bodyPr vert="horz"/>
          <a:lstStyle/>
          <a:p>
            <a:pPr lvl="0" rtl="0"/>
            <a:r>
              <a:rPr lang="en-US"/>
              <a:t>Исследование динамической библиотеки: GOT</a:t>
            </a:r>
          </a:p>
        </p:txBody>
      </p:sp>
      <p:sp>
        <p:nvSpPr>
          <p:cNvPr id="3" name="Полилиния: фигура 2">
            <a:extLst>
              <a:ext uri="{FF2B5EF4-FFF2-40B4-BE49-F238E27FC236}">
                <a16:creationId xmlns:a16="http://schemas.microsoft.com/office/drawing/2014/main" id="{C448CC87-F947-4303-87B9-4EE9EB302756}"/>
              </a:ext>
            </a:extLst>
          </p:cNvPr>
          <p:cNvSpPr/>
          <p:nvPr/>
        </p:nvSpPr>
        <p:spPr>
          <a:xfrm>
            <a:off x="254520" y="1880006"/>
            <a:ext cx="4572000" cy="43598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lookup[] =</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{1, 1, 2, 6, 24, 120,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720, 5040, 40320, 362880,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3628800, 39916800,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479001600};</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fact(unsigned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assert (x &lt; 13);</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lookup[x];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AFD34CD6-C0E8-4DB1-A494-33CBB7FFFC28}"/>
              </a:ext>
            </a:extLst>
          </p:cNvPr>
          <p:cNvSpPr/>
          <p:nvPr/>
        </p:nvSpPr>
        <p:spPr>
          <a:xfrm>
            <a:off x="5029200" y="1828800"/>
            <a:ext cx="4846320" cy="441106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.cfi_startproc</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cmpl $12,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ja      .L5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%edi,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lookup(,%rdi,4), %eax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ret</a:t>
            </a:r>
          </a:p>
        </p:txBody>
      </p:sp>
      <p:sp>
        <p:nvSpPr>
          <p:cNvPr id="5" name="TextBox 4">
            <a:extLst>
              <a:ext uri="{FF2B5EF4-FFF2-40B4-BE49-F238E27FC236}">
                <a16:creationId xmlns:a16="http://schemas.microsoft.com/office/drawing/2014/main" id="{4EEB3DDD-8E40-4BC9-838E-802EC0272BD4}"/>
              </a:ext>
            </a:extLst>
          </p:cNvPr>
          <p:cNvSpPr txBox="1"/>
          <p:nvPr/>
        </p:nvSpPr>
        <p:spPr>
          <a:xfrm>
            <a:off x="504359" y="6437217"/>
            <a:ext cx="9071640" cy="57793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fact-lookup.c -S -O2</a:t>
            </a:r>
          </a:p>
        </p:txBody>
      </p:sp>
      <p:sp>
        <p:nvSpPr>
          <p:cNvPr id="6" name="Номер слайда 5">
            <a:extLst>
              <a:ext uri="{FF2B5EF4-FFF2-40B4-BE49-F238E27FC236}">
                <a16:creationId xmlns:a16="http://schemas.microsoft.com/office/drawing/2014/main" id="{AF439D3B-0C46-4669-B99C-9F5EF1338E8F}"/>
              </a:ext>
            </a:extLst>
          </p:cNvPr>
          <p:cNvSpPr>
            <a:spLocks noGrp="1"/>
          </p:cNvSpPr>
          <p:nvPr>
            <p:ph type="sldNum" sz="quarter" idx="12"/>
          </p:nvPr>
        </p:nvSpPr>
        <p:spPr/>
        <p:txBody>
          <a:bodyPr/>
          <a:lstStyle/>
          <a:p>
            <a:pPr lvl="0"/>
            <a:fld id="{68F8BB4E-8157-42A7-A178-28A1B7158100}" type="slidenum">
              <a:rPr lang="en-US" smtClean="0"/>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1F9467-8933-45C8-8D0C-210ACB040C92}"/>
              </a:ext>
            </a:extLst>
          </p:cNvPr>
          <p:cNvSpPr txBox="1">
            <a:spLocks noGrp="1"/>
          </p:cNvSpPr>
          <p:nvPr>
            <p:ph type="title" idx="4294967295"/>
          </p:nvPr>
        </p:nvSpPr>
        <p:spPr>
          <a:xfrm>
            <a:off x="503999" y="193320"/>
            <a:ext cx="9071640" cy="1262160"/>
          </a:xfrm>
        </p:spPr>
        <p:txBody>
          <a:bodyPr vert="horz"/>
          <a:lstStyle/>
          <a:p>
            <a:pPr lvl="0" rtl="0"/>
            <a:r>
              <a:rPr lang="en-US" sz="4800"/>
              <a:t>Компилятор с птичьего полёта</a:t>
            </a:r>
          </a:p>
        </p:txBody>
      </p:sp>
      <p:sp>
        <p:nvSpPr>
          <p:cNvPr id="3" name="Полилиния: фигура 2">
            <a:extLst>
              <a:ext uri="{FF2B5EF4-FFF2-40B4-BE49-F238E27FC236}">
                <a16:creationId xmlns:a16="http://schemas.microsoft.com/office/drawing/2014/main" id="{802B7BB4-929D-4BE8-BD97-B1FDA1E87487}"/>
              </a:ext>
            </a:extLst>
          </p:cNvPr>
          <p:cNvSpPr/>
          <p:nvPr/>
        </p:nvSpPr>
        <p:spPr>
          <a:xfrm>
            <a:off x="4754879" y="5486759"/>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4" name="Полилиния: фигура 3">
            <a:extLst>
              <a:ext uri="{FF2B5EF4-FFF2-40B4-BE49-F238E27FC236}">
                <a16:creationId xmlns:a16="http://schemas.microsoft.com/office/drawing/2014/main" id="{DBE7AD2C-AF45-43C3-AD0A-5B6241097E07}"/>
              </a:ext>
            </a:extLst>
          </p:cNvPr>
          <p:cNvSpPr/>
          <p:nvPr/>
        </p:nvSpPr>
        <p:spPr>
          <a:xfrm>
            <a:off x="548640" y="4572360"/>
            <a:ext cx="4060079" cy="26513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Препроцессинг</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Лексический анализ</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Синтаксический анализ</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Семантический анализ</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Построение HIR</a:t>
            </a:r>
          </a:p>
        </p:txBody>
      </p:sp>
      <p:sp>
        <p:nvSpPr>
          <p:cNvPr id="5" name="Полилиния: фигура 4">
            <a:extLst>
              <a:ext uri="{FF2B5EF4-FFF2-40B4-BE49-F238E27FC236}">
                <a16:creationId xmlns:a16="http://schemas.microsoft.com/office/drawing/2014/main" id="{6BB60FDA-6EED-47FD-B655-8D21CFD0F46D}"/>
              </a:ext>
            </a:extLst>
          </p:cNvPr>
          <p:cNvSpPr/>
          <p:nvPr/>
        </p:nvSpPr>
        <p:spPr>
          <a:xfrm>
            <a:off x="5523120" y="4572360"/>
            <a:ext cx="4169520" cy="26513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Оптимизации HIR</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Оптимизации MIR</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Оптимизации LIR</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Кодогенерация</a:t>
            </a:r>
          </a:p>
        </p:txBody>
      </p:sp>
      <p:sp>
        <p:nvSpPr>
          <p:cNvPr id="6" name="Полилиния: фигура 5">
            <a:extLst>
              <a:ext uri="{FF2B5EF4-FFF2-40B4-BE49-F238E27FC236}">
                <a16:creationId xmlns:a16="http://schemas.microsoft.com/office/drawing/2014/main" id="{12269CC8-0FB7-4D26-A2EA-D9A62ECEC8A8}"/>
              </a:ext>
            </a:extLst>
          </p:cNvPr>
          <p:cNvSpPr/>
          <p:nvPr/>
        </p:nvSpPr>
        <p:spPr>
          <a:xfrm>
            <a:off x="1005840" y="3657600"/>
            <a:ext cx="3291839"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1" i="0" u="none" strike="noStrike" kern="1200" cap="none">
                <a:ln>
                  <a:noFill/>
                </a:ln>
                <a:latin typeface="LM Mono 12" pitchFamily="17"/>
                <a:ea typeface="Droid Sans Fallback" pitchFamily="2"/>
                <a:cs typeface="FreeSans" pitchFamily="2"/>
              </a:rPr>
              <a:t>Frontend</a:t>
            </a:r>
          </a:p>
        </p:txBody>
      </p:sp>
      <p:sp>
        <p:nvSpPr>
          <p:cNvPr id="7" name="Полилиния: фигура 6">
            <a:extLst>
              <a:ext uri="{FF2B5EF4-FFF2-40B4-BE49-F238E27FC236}">
                <a16:creationId xmlns:a16="http://schemas.microsoft.com/office/drawing/2014/main" id="{90F59F68-BC03-43A3-B475-6DF440A195F0}"/>
              </a:ext>
            </a:extLst>
          </p:cNvPr>
          <p:cNvSpPr/>
          <p:nvPr/>
        </p:nvSpPr>
        <p:spPr>
          <a:xfrm>
            <a:off x="5652720" y="3657600"/>
            <a:ext cx="3948480"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1" i="0" u="none" strike="noStrike" kern="1200" cap="none">
                <a:ln>
                  <a:noFill/>
                </a:ln>
                <a:latin typeface="LM Mono 12" pitchFamily="17"/>
                <a:ea typeface="Droid Sans Fallback" pitchFamily="2"/>
                <a:cs typeface="FreeSans" pitchFamily="2"/>
              </a:rPr>
              <a:t>Middleend + Backend</a:t>
            </a:r>
          </a:p>
        </p:txBody>
      </p:sp>
      <p:pic>
        <p:nvPicPr>
          <p:cNvPr id="8" name="">
            <a:extLst>
              <a:ext uri="{FF2B5EF4-FFF2-40B4-BE49-F238E27FC236}">
                <a16:creationId xmlns:a16="http://schemas.microsoft.com/office/drawing/2014/main" id="{36D6A84F-1431-4BC8-9DA9-B8CA1C42BD44}"/>
              </a:ext>
            </a:extLst>
          </p:cNvPr>
          <p:cNvPicPr>
            <a:picLocks noChangeAspect="1"/>
          </p:cNvPicPr>
          <p:nvPr/>
        </p:nvPicPr>
        <p:blipFill>
          <a:blip r:embed="rId3">
            <a:lum/>
            <a:alphaModFix/>
          </a:blip>
          <a:srcRect/>
          <a:stretch>
            <a:fillRect/>
          </a:stretch>
        </p:blipFill>
        <p:spPr>
          <a:xfrm>
            <a:off x="2103120" y="1663559"/>
            <a:ext cx="4762079" cy="1628280"/>
          </a:xfrm>
          <a:prstGeom prst="rect">
            <a:avLst/>
          </a:prstGeom>
          <a:noFill/>
          <a:ln>
            <a:noFill/>
          </a:ln>
        </p:spPr>
      </p:pic>
      <p:pic>
        <p:nvPicPr>
          <p:cNvPr id="9" name="">
            <a:extLst>
              <a:ext uri="{FF2B5EF4-FFF2-40B4-BE49-F238E27FC236}">
                <a16:creationId xmlns:a16="http://schemas.microsoft.com/office/drawing/2014/main" id="{9CDCD673-2296-4158-B8F2-1F53070A607A}"/>
              </a:ext>
            </a:extLst>
          </p:cNvPr>
          <p:cNvPicPr>
            <a:picLocks noChangeAspect="1"/>
          </p:cNvPicPr>
          <p:nvPr/>
        </p:nvPicPr>
        <p:blipFill>
          <a:blip r:embed="rId4">
            <a:lum/>
            <a:alphaModFix/>
          </a:blip>
          <a:srcRect/>
          <a:stretch>
            <a:fillRect/>
          </a:stretch>
        </p:blipFill>
        <p:spPr>
          <a:xfrm>
            <a:off x="503999" y="1618560"/>
            <a:ext cx="1179720" cy="941759"/>
          </a:xfrm>
          <a:prstGeom prst="rect">
            <a:avLst/>
          </a:prstGeom>
          <a:noFill/>
          <a:ln>
            <a:noFill/>
          </a:ln>
        </p:spPr>
      </p:pic>
      <p:sp>
        <p:nvSpPr>
          <p:cNvPr id="10" name="Номер слайда 9">
            <a:extLst>
              <a:ext uri="{FF2B5EF4-FFF2-40B4-BE49-F238E27FC236}">
                <a16:creationId xmlns:a16="http://schemas.microsoft.com/office/drawing/2014/main" id="{07F85433-1AD3-4CC1-A90F-F89A4819E806}"/>
              </a:ext>
            </a:extLst>
          </p:cNvPr>
          <p:cNvSpPr>
            <a:spLocks noGrp="1"/>
          </p:cNvSpPr>
          <p:nvPr>
            <p:ph type="sldNum" sz="quarter" idx="12"/>
          </p:nvPr>
        </p:nvSpPr>
        <p:spPr/>
        <p:txBody>
          <a:bodyPr/>
          <a:lstStyle/>
          <a:p>
            <a:pPr lvl="0"/>
            <a:fld id="{68F8BB4E-8157-42A7-A178-28A1B7158100}" type="slidenum">
              <a:rPr lang="en-US" smtClean="0"/>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3929DB-5517-4A46-A5B5-76219CAFA3EC}"/>
              </a:ext>
            </a:extLst>
          </p:cNvPr>
          <p:cNvSpPr txBox="1">
            <a:spLocks noGrp="1"/>
          </p:cNvSpPr>
          <p:nvPr>
            <p:ph type="title" idx="4294967295"/>
          </p:nvPr>
        </p:nvSpPr>
        <p:spPr>
          <a:xfrm>
            <a:off x="504359" y="301320"/>
            <a:ext cx="9071640" cy="1262160"/>
          </a:xfrm>
        </p:spPr>
        <p:txBody>
          <a:bodyPr vert="horz"/>
          <a:lstStyle/>
          <a:p>
            <a:pPr lvl="0" rtl="0"/>
            <a:r>
              <a:rPr lang="en-US"/>
              <a:t>Исследование динамической библиотеки: GOT</a:t>
            </a:r>
          </a:p>
        </p:txBody>
      </p:sp>
      <p:sp>
        <p:nvSpPr>
          <p:cNvPr id="3" name="Полилиния: фигура 2">
            <a:extLst>
              <a:ext uri="{FF2B5EF4-FFF2-40B4-BE49-F238E27FC236}">
                <a16:creationId xmlns:a16="http://schemas.microsoft.com/office/drawing/2014/main" id="{C448CC87-F947-4303-87B9-4EE9EB302756}"/>
              </a:ext>
            </a:extLst>
          </p:cNvPr>
          <p:cNvSpPr/>
          <p:nvPr/>
        </p:nvSpPr>
        <p:spPr>
          <a:xfrm>
            <a:off x="254520" y="1880006"/>
            <a:ext cx="4572000" cy="43598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lookup[] =</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{1, 1, 2, 6, 24, 120,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720, 5040, 40320, 362880,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3628800, 39916800,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479001600};</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fact(unsigned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assert (x &lt; 13);</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lookup[x];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AFD34CD6-C0E8-4DB1-A494-33CBB7FFFC28}"/>
              </a:ext>
            </a:extLst>
          </p:cNvPr>
          <p:cNvSpPr/>
          <p:nvPr/>
        </p:nvSpPr>
        <p:spPr>
          <a:xfrm>
            <a:off x="5029200" y="1828800"/>
            <a:ext cx="4846320" cy="441106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.cfi_startproc</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cmpl $12,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ja   .L5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movq </a:t>
            </a:r>
            <a:r>
              <a:rPr lang="en-US" sz="2400" b="1" i="0" u="none" strike="noStrike" kern="1200" cap="none">
                <a:ln>
                  <a:noFill/>
                </a:ln>
                <a:solidFill>
                  <a:srgbClr val="000000"/>
                </a:solidFill>
                <a:latin typeface="Consolas" panose="020B0609020204030204" pitchFamily="49" charset="0"/>
                <a:ea typeface="Droid Sans Fallback" pitchFamily="2"/>
                <a:cs typeface="FreeSans" pitchFamily="2"/>
              </a:rPr>
              <a:t>lookup@GOTPCREL(%rip)</a:t>
            </a: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%rax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%edi,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(%rax,%rdi,4), %eax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ret</a:t>
            </a:r>
          </a:p>
        </p:txBody>
      </p:sp>
      <p:sp>
        <p:nvSpPr>
          <p:cNvPr id="5" name="TextBox 4">
            <a:extLst>
              <a:ext uri="{FF2B5EF4-FFF2-40B4-BE49-F238E27FC236}">
                <a16:creationId xmlns:a16="http://schemas.microsoft.com/office/drawing/2014/main" id="{4EEB3DDD-8E40-4BC9-838E-802EC0272BD4}"/>
              </a:ext>
            </a:extLst>
          </p:cNvPr>
          <p:cNvSpPr txBox="1"/>
          <p:nvPr/>
        </p:nvSpPr>
        <p:spPr>
          <a:xfrm>
            <a:off x="504359" y="6437217"/>
            <a:ext cx="9071640" cy="57793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fact-lookup.c -S -O2 </a:t>
            </a:r>
            <a:r>
              <a:rPr lang="en-US" sz="3200" b="1" i="0" u="none" strike="noStrike" kern="1200" cap="none">
                <a:ln>
                  <a:noFill/>
                </a:ln>
                <a:latin typeface="Consolas" panose="020B0609020204030204" pitchFamily="49" charset="0"/>
                <a:ea typeface="Droid Sans Fallback" pitchFamily="2"/>
                <a:cs typeface="FreeSans" pitchFamily="2"/>
              </a:rPr>
              <a:t>-fPIC</a:t>
            </a:r>
          </a:p>
        </p:txBody>
      </p:sp>
      <p:sp>
        <p:nvSpPr>
          <p:cNvPr id="6" name="Номер слайда 5">
            <a:extLst>
              <a:ext uri="{FF2B5EF4-FFF2-40B4-BE49-F238E27FC236}">
                <a16:creationId xmlns:a16="http://schemas.microsoft.com/office/drawing/2014/main" id="{AF439D3B-0C46-4669-B99C-9F5EF1338E8F}"/>
              </a:ext>
            </a:extLst>
          </p:cNvPr>
          <p:cNvSpPr>
            <a:spLocks noGrp="1"/>
          </p:cNvSpPr>
          <p:nvPr>
            <p:ph type="sldNum" sz="quarter" idx="12"/>
          </p:nvPr>
        </p:nvSpPr>
        <p:spPr/>
        <p:txBody>
          <a:bodyPr/>
          <a:lstStyle/>
          <a:p>
            <a:pPr lvl="0"/>
            <a:fld id="{68F8BB4E-8157-42A7-A178-28A1B7158100}" type="slidenum">
              <a:rPr lang="en-US" smtClean="0"/>
              <a:t>90</a:t>
            </a:fld>
            <a:endParaRPr lang="en-US"/>
          </a:p>
        </p:txBody>
      </p:sp>
    </p:spTree>
    <p:extLst>
      <p:ext uri="{BB962C8B-B14F-4D97-AF65-F5344CB8AC3E}">
        <p14:creationId xmlns:p14="http://schemas.microsoft.com/office/powerpoint/2010/main" val="40615020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854AF3-DB41-40E0-AF3F-03C828745B5C}"/>
              </a:ext>
            </a:extLst>
          </p:cNvPr>
          <p:cNvSpPr txBox="1">
            <a:spLocks noGrp="1"/>
          </p:cNvSpPr>
          <p:nvPr>
            <p:ph type="title" idx="4294967295"/>
          </p:nvPr>
        </p:nvSpPr>
        <p:spPr>
          <a:xfrm>
            <a:off x="504359" y="200880"/>
            <a:ext cx="9071640" cy="1262160"/>
          </a:xfrm>
        </p:spPr>
        <p:txBody>
          <a:bodyPr vert="horz"/>
          <a:lstStyle/>
          <a:p>
            <a:pPr lvl="0" rtl="0"/>
            <a:r>
              <a:rPr lang="en-US"/>
              <a:t>Исследование динамической библиотеки: GOT</a:t>
            </a:r>
          </a:p>
        </p:txBody>
      </p:sp>
      <p:sp>
        <p:nvSpPr>
          <p:cNvPr id="3" name="Полилиния: фигура 2">
            <a:extLst>
              <a:ext uri="{FF2B5EF4-FFF2-40B4-BE49-F238E27FC236}">
                <a16:creationId xmlns:a16="http://schemas.microsoft.com/office/drawing/2014/main" id="{36F7D73E-4D78-4BC7-B0AC-A36D873E95F4}"/>
              </a:ext>
            </a:extLst>
          </p:cNvPr>
          <p:cNvSpPr/>
          <p:nvPr/>
        </p:nvSpPr>
        <p:spPr>
          <a:xfrm>
            <a:off x="4480560" y="1645920"/>
            <a:ext cx="5303520" cy="429402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00000000004006dd &lt;fact&gt;: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4006dd:  push   %rbp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4006de:  mov    %rsp,%rbp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4006e1:  sub    $0x10,%rsp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4006e5:  mov    %edi,-0x4(%rbp)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4006e8:  cmpl   $0xc,-0x4(%rbp)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4006ec:  jbe    40070d &lt;fact+0x30&gt;</a:t>
            </a:r>
          </a:p>
          <a:p>
            <a:pPr marL="0" marR="0" lvl="0" indent="0" rtl="0" hangingPunct="0">
              <a:lnSpc>
                <a:spcPct val="100000"/>
              </a:lnSpc>
              <a:spcBef>
                <a:spcPts val="0"/>
              </a:spcBef>
              <a:spcAft>
                <a:spcPts val="0"/>
              </a:spcAft>
              <a:buNone/>
              <a:tabLst/>
            </a:pP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some assert-related stuff</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40070d:  mov    0x2008e4(%rip),%rax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400714:  mov    -0x4(%rbp),%edx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400717:  mov    (%rax,%rdx,4),%eax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40071a:  leaveq</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40071b:  retq</a:t>
            </a:r>
          </a:p>
        </p:txBody>
      </p:sp>
      <p:sp>
        <p:nvSpPr>
          <p:cNvPr id="4" name="TextBox 3">
            <a:extLst>
              <a:ext uri="{FF2B5EF4-FFF2-40B4-BE49-F238E27FC236}">
                <a16:creationId xmlns:a16="http://schemas.microsoft.com/office/drawing/2014/main" id="{769A52FC-5BFA-4389-9BED-DAC8E9BB98D1}"/>
              </a:ext>
            </a:extLst>
          </p:cNvPr>
          <p:cNvSpPr txBox="1"/>
          <p:nvPr/>
        </p:nvSpPr>
        <p:spPr>
          <a:xfrm>
            <a:off x="701372" y="6122822"/>
            <a:ext cx="8677613" cy="517858"/>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fact-lookup.c -L. -lfact-lookup-table</a:t>
            </a:r>
          </a:p>
        </p:txBody>
      </p:sp>
      <p:sp>
        <p:nvSpPr>
          <p:cNvPr id="5" name="Полилиния: фигура 4">
            <a:extLst>
              <a:ext uri="{FF2B5EF4-FFF2-40B4-BE49-F238E27FC236}">
                <a16:creationId xmlns:a16="http://schemas.microsoft.com/office/drawing/2014/main" id="{ADB052A0-CC11-456D-8521-D54C0326AE18}"/>
              </a:ext>
            </a:extLst>
          </p:cNvPr>
          <p:cNvSpPr/>
          <p:nvPr/>
        </p:nvSpPr>
        <p:spPr>
          <a:xfrm>
            <a:off x="384048" y="1645920"/>
            <a:ext cx="3500323"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extern</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lookup[];</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assert (x &lt; 13);</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lookup[x];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6" name="Полилиния: фигура 5">
            <a:extLst>
              <a:ext uri="{FF2B5EF4-FFF2-40B4-BE49-F238E27FC236}">
                <a16:creationId xmlns:a16="http://schemas.microsoft.com/office/drawing/2014/main" id="{BC96F21B-8C28-4231-AE7C-AFAE986A3EAC}"/>
              </a:ext>
            </a:extLst>
          </p:cNvPr>
          <p:cNvSpPr/>
          <p:nvPr/>
        </p:nvSpPr>
        <p:spPr>
          <a:xfrm>
            <a:off x="3953865" y="3551237"/>
            <a:ext cx="457200" cy="457200"/>
          </a:xfrm>
          <a:custGeom>
            <a:avLst>
              <a:gd name="f0" fmla="val 8882"/>
              <a:gd name="f1" fmla="val 580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FF353941-C577-4F75-AAFB-F05DBCEADEDC}"/>
              </a:ext>
            </a:extLst>
          </p:cNvPr>
          <p:cNvSpPr>
            <a:spLocks noGrp="1"/>
          </p:cNvSpPr>
          <p:nvPr>
            <p:ph type="sldNum" sz="quarter" idx="12"/>
          </p:nvPr>
        </p:nvSpPr>
        <p:spPr/>
        <p:txBody>
          <a:bodyPr/>
          <a:lstStyle/>
          <a:p>
            <a:pPr lvl="0"/>
            <a:fld id="{68F8BB4E-8157-42A7-A178-28A1B7158100}" type="slidenum">
              <a:rPr lang="en-US" smtClean="0"/>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0C8D288B-C142-427D-A085-10C3574A97D8}"/>
              </a:ext>
            </a:extLst>
          </p:cNvPr>
          <p:cNvSpPr/>
          <p:nvPr/>
        </p:nvSpPr>
        <p:spPr>
          <a:xfrm>
            <a:off x="850319" y="1828800"/>
            <a:ext cx="3108959" cy="1371599"/>
          </a:xfrm>
          <a:custGeom>
            <a:avLst>
              <a:gd name="f0" fmla="val 11463"/>
              <a:gd name="f1" fmla="val 28849"/>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Надо найти</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GOTPCREL</a:t>
            </a:r>
          </a:p>
        </p:txBody>
      </p:sp>
      <p:pic>
        <p:nvPicPr>
          <p:cNvPr id="3" name="">
            <a:extLst>
              <a:ext uri="{FF2B5EF4-FFF2-40B4-BE49-F238E27FC236}">
                <a16:creationId xmlns:a16="http://schemas.microsoft.com/office/drawing/2014/main" id="{5D1A36B5-D83D-47BA-94C7-7692D4C7F53D}"/>
              </a:ext>
            </a:extLst>
          </p:cNvPr>
          <p:cNvPicPr>
            <a:picLocks noChangeAspect="1"/>
          </p:cNvPicPr>
          <p:nvPr/>
        </p:nvPicPr>
        <p:blipFill>
          <a:blip r:embed="rId3">
            <a:lum/>
            <a:alphaModFix/>
          </a:blip>
          <a:srcRect/>
          <a:stretch>
            <a:fillRect/>
          </a:stretch>
        </p:blipFill>
        <p:spPr>
          <a:xfrm flipH="1">
            <a:off x="457200" y="3803760"/>
            <a:ext cx="2862000" cy="3310200"/>
          </a:xfrm>
          <a:prstGeom prst="rect">
            <a:avLst/>
          </a:prstGeom>
          <a:noFill/>
          <a:ln>
            <a:noFill/>
          </a:ln>
        </p:spPr>
      </p:pic>
      <p:sp>
        <p:nvSpPr>
          <p:cNvPr id="4" name="Заголовок 3">
            <a:extLst>
              <a:ext uri="{FF2B5EF4-FFF2-40B4-BE49-F238E27FC236}">
                <a16:creationId xmlns:a16="http://schemas.microsoft.com/office/drawing/2014/main" id="{BAB5B308-3A35-4003-8543-1DD349AE3906}"/>
              </a:ext>
            </a:extLst>
          </p:cNvPr>
          <p:cNvSpPr txBox="1">
            <a:spLocks noGrp="1"/>
          </p:cNvSpPr>
          <p:nvPr>
            <p:ph type="title" idx="4294967295"/>
          </p:nvPr>
        </p:nvSpPr>
        <p:spPr>
          <a:xfrm>
            <a:off x="504719" y="200880"/>
            <a:ext cx="9071640" cy="1262160"/>
          </a:xfrm>
        </p:spPr>
        <p:txBody>
          <a:bodyPr vert="horz"/>
          <a:lstStyle/>
          <a:p>
            <a:pPr lvl="0" rtl="0"/>
            <a:r>
              <a:rPr lang="en-US"/>
              <a:t>Исследование динамической библиотеки: GOT</a:t>
            </a:r>
          </a:p>
        </p:txBody>
      </p:sp>
      <p:sp>
        <p:nvSpPr>
          <p:cNvPr id="5" name="Полилиния: фигура 4">
            <a:extLst>
              <a:ext uri="{FF2B5EF4-FFF2-40B4-BE49-F238E27FC236}">
                <a16:creationId xmlns:a16="http://schemas.microsoft.com/office/drawing/2014/main" id="{EC85652B-6E58-403B-8C31-FE60F3E712E2}"/>
              </a:ext>
            </a:extLst>
          </p:cNvPr>
          <p:cNvSpPr/>
          <p:nvPr/>
        </p:nvSpPr>
        <p:spPr>
          <a:xfrm>
            <a:off x="4480920" y="1646280"/>
            <a:ext cx="5303520" cy="5029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00000000004006dd &lt;fact&gt;: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4006dd:  push   %rbp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4006de:  mov    %rsp,%rbp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4006e1:  sub    $0x10,%rsp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4006e5:  mov    %edi,-0x4(%rbp)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4006e8:  cmpl   $0xc,-0x4(%rbp)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4006ec:  jbe    40070d &lt;fact+0x30&gt;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 some assert-related stuff</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40070d:  mov    0x2008e4(%rip),%rax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400714:  mov    -0x4(%rbp),%edx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400717:  mov    (%rax,%rdx,4),%eax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40071a:  leaveq</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40071b:  retq</a:t>
            </a:r>
          </a:p>
        </p:txBody>
      </p:sp>
      <p:sp>
        <p:nvSpPr>
          <p:cNvPr id="6" name="Номер слайда 5">
            <a:extLst>
              <a:ext uri="{FF2B5EF4-FFF2-40B4-BE49-F238E27FC236}">
                <a16:creationId xmlns:a16="http://schemas.microsoft.com/office/drawing/2014/main" id="{91BC2CC9-C1A1-4173-A8A5-B19A24F9ABD5}"/>
              </a:ext>
            </a:extLst>
          </p:cNvPr>
          <p:cNvSpPr>
            <a:spLocks noGrp="1"/>
          </p:cNvSpPr>
          <p:nvPr>
            <p:ph type="sldNum" sz="quarter" idx="12"/>
          </p:nvPr>
        </p:nvSpPr>
        <p:spPr/>
        <p:txBody>
          <a:bodyPr/>
          <a:lstStyle/>
          <a:p>
            <a:pPr lvl="0"/>
            <a:fld id="{68F8BB4E-8157-42A7-A178-28A1B7158100}" type="slidenum">
              <a:rPr lang="en-US" smtClean="0"/>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0C8D288B-C142-427D-A085-10C3574A97D8}"/>
              </a:ext>
            </a:extLst>
          </p:cNvPr>
          <p:cNvSpPr/>
          <p:nvPr/>
        </p:nvSpPr>
        <p:spPr>
          <a:xfrm>
            <a:off x="850319" y="1828800"/>
            <a:ext cx="3108959" cy="1371599"/>
          </a:xfrm>
          <a:custGeom>
            <a:avLst>
              <a:gd name="f0" fmla="val 11463"/>
              <a:gd name="f1" fmla="val 28849"/>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Надо найти</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GOTPCREL</a:t>
            </a:r>
          </a:p>
        </p:txBody>
      </p:sp>
      <p:pic>
        <p:nvPicPr>
          <p:cNvPr id="3" name="">
            <a:extLst>
              <a:ext uri="{FF2B5EF4-FFF2-40B4-BE49-F238E27FC236}">
                <a16:creationId xmlns:a16="http://schemas.microsoft.com/office/drawing/2014/main" id="{5D1A36B5-D83D-47BA-94C7-7692D4C7F53D}"/>
              </a:ext>
            </a:extLst>
          </p:cNvPr>
          <p:cNvPicPr>
            <a:picLocks noChangeAspect="1"/>
          </p:cNvPicPr>
          <p:nvPr/>
        </p:nvPicPr>
        <p:blipFill>
          <a:blip r:embed="rId3">
            <a:lum/>
            <a:alphaModFix/>
          </a:blip>
          <a:srcRect/>
          <a:stretch>
            <a:fillRect/>
          </a:stretch>
        </p:blipFill>
        <p:spPr>
          <a:xfrm flipH="1">
            <a:off x="457200" y="3803760"/>
            <a:ext cx="2862000" cy="3310200"/>
          </a:xfrm>
          <a:prstGeom prst="rect">
            <a:avLst/>
          </a:prstGeom>
          <a:noFill/>
          <a:ln>
            <a:noFill/>
          </a:ln>
        </p:spPr>
      </p:pic>
      <p:sp>
        <p:nvSpPr>
          <p:cNvPr id="4" name="Заголовок 3">
            <a:extLst>
              <a:ext uri="{FF2B5EF4-FFF2-40B4-BE49-F238E27FC236}">
                <a16:creationId xmlns:a16="http://schemas.microsoft.com/office/drawing/2014/main" id="{BAB5B308-3A35-4003-8543-1DD349AE3906}"/>
              </a:ext>
            </a:extLst>
          </p:cNvPr>
          <p:cNvSpPr txBox="1">
            <a:spLocks noGrp="1"/>
          </p:cNvSpPr>
          <p:nvPr>
            <p:ph type="title" idx="4294967295"/>
          </p:nvPr>
        </p:nvSpPr>
        <p:spPr>
          <a:xfrm>
            <a:off x="504719" y="200880"/>
            <a:ext cx="9071640" cy="1262160"/>
          </a:xfrm>
        </p:spPr>
        <p:txBody>
          <a:bodyPr vert="horz"/>
          <a:lstStyle/>
          <a:p>
            <a:pPr lvl="0" rtl="0"/>
            <a:r>
              <a:rPr lang="en-US"/>
              <a:t>Исследование динамической библиотеки: GOT</a:t>
            </a:r>
          </a:p>
        </p:txBody>
      </p:sp>
      <p:sp>
        <p:nvSpPr>
          <p:cNvPr id="5" name="Полилиния: фигура 4">
            <a:extLst>
              <a:ext uri="{FF2B5EF4-FFF2-40B4-BE49-F238E27FC236}">
                <a16:creationId xmlns:a16="http://schemas.microsoft.com/office/drawing/2014/main" id="{EC85652B-6E58-403B-8C31-FE60F3E712E2}"/>
              </a:ext>
            </a:extLst>
          </p:cNvPr>
          <p:cNvSpPr/>
          <p:nvPr/>
        </p:nvSpPr>
        <p:spPr>
          <a:xfrm>
            <a:off x="4480920" y="1646280"/>
            <a:ext cx="5303520" cy="5029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00000000004006dd &lt;fact&gt;: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4006dd:  push   %rbp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4006de:  mov    %rsp,%rbp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4006e1:  sub    $0x10,%rsp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4006e5:  mov    %edi,-0x4(%rbp)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4006e8:  cmpl   $0xc,-0x4(%rbp)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4006ec:  jbe    40070d &lt;fact+0x30&gt;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 some assert-related stuff</a:t>
            </a:r>
          </a:p>
          <a:p>
            <a:pPr marL="0" marR="0" lvl="0" indent="0" rtl="0" hangingPunct="0">
              <a:lnSpc>
                <a:spcPct val="100000"/>
              </a:lnSpc>
              <a:spcBef>
                <a:spcPts val="0"/>
              </a:spcBef>
              <a:spcAft>
                <a:spcPts val="0"/>
              </a:spcAft>
              <a:buNone/>
              <a:tabLst/>
            </a:pPr>
            <a:r>
              <a:rPr lang="en-US" sz="2000" b="0" i="0" u="none" strike="noStrike" kern="1200" cap="none">
                <a:ln>
                  <a:noFill/>
                </a:ln>
                <a:solidFill>
                  <a:srgbClr val="FF0000"/>
                </a:solidFill>
                <a:latin typeface="Consolas" panose="020B0609020204030204" pitchFamily="49" charset="0"/>
                <a:ea typeface="Droid Sans Fallback" pitchFamily="2"/>
                <a:cs typeface="FreeSans" pitchFamily="2"/>
              </a:rPr>
              <a:t>40070d:  mov    0x2008e4(%rip),%rax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400714:  mov    -0x4(%rbp),%edx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400717:  mov    (%rax,%rdx,4),%eax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40071a:  leaveq</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40071b:  retq</a:t>
            </a:r>
          </a:p>
        </p:txBody>
      </p:sp>
      <p:sp>
        <p:nvSpPr>
          <p:cNvPr id="6" name="Номер слайда 5">
            <a:extLst>
              <a:ext uri="{FF2B5EF4-FFF2-40B4-BE49-F238E27FC236}">
                <a16:creationId xmlns:a16="http://schemas.microsoft.com/office/drawing/2014/main" id="{91BC2CC9-C1A1-4173-A8A5-B19A24F9ABD5}"/>
              </a:ext>
            </a:extLst>
          </p:cNvPr>
          <p:cNvSpPr>
            <a:spLocks noGrp="1"/>
          </p:cNvSpPr>
          <p:nvPr>
            <p:ph type="sldNum" sz="quarter" idx="12"/>
          </p:nvPr>
        </p:nvSpPr>
        <p:spPr/>
        <p:txBody>
          <a:bodyPr/>
          <a:lstStyle/>
          <a:p>
            <a:pPr lvl="0"/>
            <a:fld id="{68F8BB4E-8157-42A7-A178-28A1B7158100}" type="slidenum">
              <a:rPr lang="en-US" smtClean="0"/>
              <a:t>93</a:t>
            </a:fld>
            <a:endParaRPr lang="en-US"/>
          </a:p>
        </p:txBody>
      </p:sp>
    </p:spTree>
    <p:extLst>
      <p:ext uri="{BB962C8B-B14F-4D97-AF65-F5344CB8AC3E}">
        <p14:creationId xmlns:p14="http://schemas.microsoft.com/office/powerpoint/2010/main" val="32860807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B706F0-EFBF-43A6-8D38-83151FC67CEE}"/>
              </a:ext>
            </a:extLst>
          </p:cNvPr>
          <p:cNvSpPr txBox="1">
            <a:spLocks noGrp="1"/>
          </p:cNvSpPr>
          <p:nvPr>
            <p:ph type="title" idx="4294967295"/>
          </p:nvPr>
        </p:nvSpPr>
        <p:spPr>
          <a:xfrm>
            <a:off x="503999" y="249480"/>
            <a:ext cx="9071640" cy="1366200"/>
          </a:xfrm>
        </p:spPr>
        <p:txBody>
          <a:bodyPr vert="horz"/>
          <a:lstStyle/>
          <a:p>
            <a:pPr lvl="0" rtl="0"/>
            <a:r>
              <a:rPr lang="en-US" sz="4800"/>
              <a:t>LDD: анализ динамических зависимостей и библиотек</a:t>
            </a:r>
          </a:p>
        </p:txBody>
      </p:sp>
      <p:sp>
        <p:nvSpPr>
          <p:cNvPr id="3" name="TextBox 2">
            <a:extLst>
              <a:ext uri="{FF2B5EF4-FFF2-40B4-BE49-F238E27FC236}">
                <a16:creationId xmlns:a16="http://schemas.microsoft.com/office/drawing/2014/main" id="{F56C5D41-D13F-47E1-9AAB-81BE71953B0D}"/>
              </a:ext>
            </a:extLst>
          </p:cNvPr>
          <p:cNvSpPr txBox="1"/>
          <p:nvPr/>
        </p:nvSpPr>
        <p:spPr>
          <a:xfrm>
            <a:off x="365760" y="1905480"/>
            <a:ext cx="9354272" cy="204956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ldd a.out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linux-vdso.so.1 =&gt;  (0x00007fff6956b000)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libfact.so =&gt; ./libfact.so (0x00007f86adf83000)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libc.so.6 =&gt; /lib/libc.so.6 (0x00007f86adbd2000)</a:t>
            </a:r>
          </a:p>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  /lib64/ld-linux-x86-64.so.2 </a:t>
            </a:r>
            <a:r>
              <a:rPr lang="en-US" sz="2600" b="0" i="0" u="none" strike="noStrike" kern="1200" cap="none">
                <a:ln>
                  <a:noFill/>
                </a:ln>
                <a:latin typeface="Consolas" panose="020B0609020204030204" pitchFamily="49" charset="0"/>
                <a:ea typeface="Droid Sans Fallback" pitchFamily="2"/>
                <a:cs typeface="FreeSans" pitchFamily="2"/>
              </a:rPr>
              <a:t>(0x00007f86ae186000)</a:t>
            </a:r>
          </a:p>
        </p:txBody>
      </p:sp>
      <p:pic>
        <p:nvPicPr>
          <p:cNvPr id="4" name="">
            <a:extLst>
              <a:ext uri="{FF2B5EF4-FFF2-40B4-BE49-F238E27FC236}">
                <a16:creationId xmlns:a16="http://schemas.microsoft.com/office/drawing/2014/main" id="{DD861FD5-5CE8-4909-A155-2D77C8315EF6}"/>
              </a:ext>
            </a:extLst>
          </p:cNvPr>
          <p:cNvPicPr>
            <a:picLocks noChangeAspect="1"/>
          </p:cNvPicPr>
          <p:nvPr/>
        </p:nvPicPr>
        <p:blipFill>
          <a:blip r:embed="rId3">
            <a:lum/>
            <a:alphaModFix/>
          </a:blip>
          <a:srcRect/>
          <a:stretch>
            <a:fillRect/>
          </a:stretch>
        </p:blipFill>
        <p:spPr>
          <a:xfrm>
            <a:off x="384120" y="4617720"/>
            <a:ext cx="2176200" cy="1965960"/>
          </a:xfrm>
          <a:prstGeom prst="rect">
            <a:avLst/>
          </a:prstGeom>
          <a:noFill/>
          <a:ln>
            <a:noFill/>
          </a:ln>
        </p:spPr>
      </p:pic>
      <p:sp>
        <p:nvSpPr>
          <p:cNvPr id="5" name="Полилиния: фигура 4">
            <a:extLst>
              <a:ext uri="{FF2B5EF4-FFF2-40B4-BE49-F238E27FC236}">
                <a16:creationId xmlns:a16="http://schemas.microsoft.com/office/drawing/2014/main" id="{075364FB-67DD-4F29-B04A-62B247D35116}"/>
              </a:ext>
            </a:extLst>
          </p:cNvPr>
          <p:cNvSpPr/>
          <p:nvPr/>
        </p:nvSpPr>
        <p:spPr>
          <a:xfrm>
            <a:off x="2926079" y="4656240"/>
            <a:ext cx="6956640" cy="1554479"/>
          </a:xfrm>
          <a:custGeom>
            <a:avLst>
              <a:gd name="f0" fmla="val -2615"/>
              <a:gd name="f1" fmla="val 19119"/>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Пути здесь зависят от опции rpath,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поданной на линковке</a:t>
            </a:r>
          </a:p>
        </p:txBody>
      </p:sp>
      <p:sp>
        <p:nvSpPr>
          <p:cNvPr id="6" name="TextBox 5">
            <a:extLst>
              <a:ext uri="{FF2B5EF4-FFF2-40B4-BE49-F238E27FC236}">
                <a16:creationId xmlns:a16="http://schemas.microsoft.com/office/drawing/2014/main" id="{C112F8FA-B189-4A80-9ED2-D9432C18BA80}"/>
              </a:ext>
            </a:extLst>
          </p:cNvPr>
          <p:cNvSpPr txBox="1"/>
          <p:nvPr/>
        </p:nvSpPr>
        <p:spPr>
          <a:xfrm>
            <a:off x="731519" y="6771960"/>
            <a:ext cx="9213849" cy="577938"/>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-O2 main.c -L. -lfact -Wl,-rpath,.</a:t>
            </a:r>
          </a:p>
        </p:txBody>
      </p:sp>
      <p:sp>
        <p:nvSpPr>
          <p:cNvPr id="7" name="Номер слайда 6">
            <a:extLst>
              <a:ext uri="{FF2B5EF4-FFF2-40B4-BE49-F238E27FC236}">
                <a16:creationId xmlns:a16="http://schemas.microsoft.com/office/drawing/2014/main" id="{E3A4CEC6-3F92-4C3B-B0F0-E85D3CE9A066}"/>
              </a:ext>
            </a:extLst>
          </p:cNvPr>
          <p:cNvSpPr>
            <a:spLocks noGrp="1"/>
          </p:cNvSpPr>
          <p:nvPr>
            <p:ph type="sldNum" sz="quarter" idx="12"/>
          </p:nvPr>
        </p:nvSpPr>
        <p:spPr/>
        <p:txBody>
          <a:bodyPr/>
          <a:lstStyle/>
          <a:p>
            <a:pPr lvl="0"/>
            <a:fld id="{68F8BB4E-8157-42A7-A178-28A1B7158100}" type="slidenum">
              <a:rPr lang="en-US" smtClean="0"/>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964D3C-F66D-40A4-96C8-91AF97685ADD}"/>
              </a:ext>
            </a:extLst>
          </p:cNvPr>
          <p:cNvSpPr txBox="1">
            <a:spLocks noGrp="1"/>
          </p:cNvSpPr>
          <p:nvPr>
            <p:ph type="title" idx="4294967295"/>
          </p:nvPr>
        </p:nvSpPr>
        <p:spPr>
          <a:xfrm>
            <a:off x="321120" y="274320"/>
            <a:ext cx="9462960" cy="1262160"/>
          </a:xfrm>
        </p:spPr>
        <p:txBody>
          <a:bodyPr vert="horz"/>
          <a:lstStyle/>
          <a:p>
            <a:pPr lvl="0" rtl="0"/>
            <a:r>
              <a:rPr lang="en-US"/>
              <a:t>Реально подключенные библиотеки</a:t>
            </a:r>
          </a:p>
        </p:txBody>
      </p:sp>
      <p:sp>
        <p:nvSpPr>
          <p:cNvPr id="3" name="TextBox 2">
            <a:extLst>
              <a:ext uri="{FF2B5EF4-FFF2-40B4-BE49-F238E27FC236}">
                <a16:creationId xmlns:a16="http://schemas.microsoft.com/office/drawing/2014/main" id="{6F035F2F-B5D9-4E3D-A814-FDF6CE26285E}"/>
              </a:ext>
            </a:extLst>
          </p:cNvPr>
          <p:cNvSpPr txBox="1"/>
          <p:nvPr/>
        </p:nvSpPr>
        <p:spPr>
          <a:xfrm>
            <a:off x="457200" y="1798200"/>
            <a:ext cx="9537592" cy="2439987"/>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test.c -lfact -L. --verbose</a:t>
            </a:r>
            <a:br>
              <a:rPr lang="en-US" sz="2600" b="0" i="0" u="none" strike="noStrike" kern="1200" cap="none">
                <a:ln>
                  <a:noFill/>
                </a:ln>
                <a:latin typeface="Consolas" panose="020B0609020204030204" pitchFamily="49" charset="0"/>
                <a:ea typeface="Droid Sans Fallback" pitchFamily="2"/>
                <a:cs typeface="FreeSans" pitchFamily="2"/>
              </a:rPr>
            </a:br>
            <a:r>
              <a:rPr lang="en-US" sz="2600" b="1" i="0" u="none" strike="noStrike" kern="1200" cap="none">
                <a:ln>
                  <a:noFill/>
                </a:ln>
                <a:latin typeface="Consolas" panose="020B0609020204030204" pitchFamily="49" charset="0"/>
                <a:ea typeface="Droid Sans Fallback" pitchFamily="2"/>
                <a:cs typeface="FreeSans" pitchFamily="2"/>
              </a:rPr>
              <a:t>collect2</a:t>
            </a:r>
            <a:r>
              <a:rPr lang="en-US" sz="2600" b="0" i="0" u="none" strike="noStrike" kern="1200" cap="none">
                <a:ln>
                  <a:noFill/>
                </a:ln>
                <a:latin typeface="Consolas" panose="020B0609020204030204" pitchFamily="49" charset="0"/>
                <a:ea typeface="Droid Sans Fallback" pitchFamily="2"/>
                <a:cs typeface="FreeSans" pitchFamily="2"/>
              </a:rPr>
              <a:t> --eh-frame-hdr -m elf_x86_64</a:t>
            </a:r>
          </a:p>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-dynamic-linker ld-linux-x86-64.so.2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crt1.o</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3366"/>
                </a:solidFill>
                <a:latin typeface="Consolas" panose="020B0609020204030204" pitchFamily="49" charset="0"/>
                <a:ea typeface="Droid Sans Fallback" pitchFamily="2"/>
                <a:cs typeface="FreeSans" pitchFamily="2"/>
              </a:rPr>
              <a:t>crti.o</a:t>
            </a:r>
            <a:br>
              <a:rPr lang="en-US" sz="2600" b="0" i="0" u="none" strike="noStrike" kern="1200" cap="none">
                <a:ln>
                  <a:noFill/>
                </a:ln>
                <a:solidFill>
                  <a:srgbClr val="FF3366"/>
                </a:solidFill>
                <a:latin typeface="Consolas" panose="020B0609020204030204" pitchFamily="49" charset="0"/>
                <a:ea typeface="Droid Sans Fallback" pitchFamily="2"/>
                <a:cs typeface="FreeSans" pitchFamily="2"/>
              </a:rPr>
            </a:b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crtbegin.o</a:t>
            </a:r>
            <a:r>
              <a:rPr lang="en-US" sz="2600" b="0" i="0" u="none" strike="noStrike" kern="1200" cap="none">
                <a:ln>
                  <a:noFill/>
                </a:ln>
                <a:latin typeface="Consolas" panose="020B0609020204030204" pitchFamily="49" charset="0"/>
                <a:ea typeface="Droid Sans Fallback" pitchFamily="2"/>
                <a:cs typeface="FreeSans" pitchFamily="2"/>
              </a:rPr>
              <a:t> -L. -L/lib/../lib64 -L/usr/lib/../lib64</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test.o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-lfact -lgcc -lc -lgcc</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--as-needed -lgcc_s</a:t>
            </a:r>
            <a:b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b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--no-as-needed</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crtend.o</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crtn.o</a:t>
            </a:r>
          </a:p>
        </p:txBody>
      </p:sp>
      <p:sp>
        <p:nvSpPr>
          <p:cNvPr id="4" name="Текст 3">
            <a:extLst>
              <a:ext uri="{FF2B5EF4-FFF2-40B4-BE49-F238E27FC236}">
                <a16:creationId xmlns:a16="http://schemas.microsoft.com/office/drawing/2014/main" id="{8849F2C9-CE55-4B87-9C7F-E49283E41B16}"/>
              </a:ext>
            </a:extLst>
          </p:cNvPr>
          <p:cNvSpPr txBox="1">
            <a:spLocks noGrp="1"/>
          </p:cNvSpPr>
          <p:nvPr>
            <p:ph type="body" idx="4294967295"/>
          </p:nvPr>
        </p:nvSpPr>
        <p:spPr>
          <a:xfrm>
            <a:off x="457200" y="4754879"/>
            <a:ext cx="9071640" cy="2377439"/>
          </a:xfrm>
        </p:spPr>
        <p:txBody>
          <a:bodyPr vert="horz"/>
          <a:lstStyle/>
          <a:p>
            <a:pPr lvl="0" rtl="0">
              <a:buSzPct val="45000"/>
            </a:pPr>
            <a:r>
              <a:rPr lang="en-US"/>
              <a:t>crtbegin, crtend, crt1, crti, crtn называются стартовыми файлами</a:t>
            </a:r>
          </a:p>
          <a:p>
            <a:pPr lvl="0" rtl="0">
              <a:buSzPct val="45000"/>
            </a:pPr>
            <a:r>
              <a:rPr lang="en-US"/>
              <a:t>Именно там находятся настоящее начало и конец программы</a:t>
            </a:r>
          </a:p>
        </p:txBody>
      </p:sp>
      <p:sp>
        <p:nvSpPr>
          <p:cNvPr id="5" name="Номер слайда 4">
            <a:extLst>
              <a:ext uri="{FF2B5EF4-FFF2-40B4-BE49-F238E27FC236}">
                <a16:creationId xmlns:a16="http://schemas.microsoft.com/office/drawing/2014/main" id="{A65C1E49-6806-486A-BFFE-0F828CFE2CF5}"/>
              </a:ext>
            </a:extLst>
          </p:cNvPr>
          <p:cNvSpPr>
            <a:spLocks noGrp="1"/>
          </p:cNvSpPr>
          <p:nvPr>
            <p:ph type="sldNum" sz="quarter" idx="12"/>
          </p:nvPr>
        </p:nvSpPr>
        <p:spPr/>
        <p:txBody>
          <a:bodyPr/>
          <a:lstStyle/>
          <a:p>
            <a:pPr lvl="0"/>
            <a:fld id="{68F8BB4E-8157-42A7-A178-28A1B7158100}" type="slidenum">
              <a:rPr lang="en-US" smtClean="0"/>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4C6430-D98A-4A11-B172-9C5C1D87F98A}"/>
              </a:ext>
            </a:extLst>
          </p:cNvPr>
          <p:cNvSpPr txBox="1">
            <a:spLocks noGrp="1"/>
          </p:cNvSpPr>
          <p:nvPr>
            <p:ph type="title" idx="4294967295"/>
          </p:nvPr>
        </p:nvSpPr>
        <p:spPr/>
        <p:txBody>
          <a:bodyPr vert="horz"/>
          <a:lstStyle/>
          <a:p>
            <a:pPr lvl="0" rtl="0"/>
            <a:r>
              <a:rPr lang="en-US"/>
              <a:t>Проблемы динамических библиотек</a:t>
            </a:r>
          </a:p>
        </p:txBody>
      </p:sp>
      <p:sp>
        <p:nvSpPr>
          <p:cNvPr id="3" name="Текст 2">
            <a:extLst>
              <a:ext uri="{FF2B5EF4-FFF2-40B4-BE49-F238E27FC236}">
                <a16:creationId xmlns:a16="http://schemas.microsoft.com/office/drawing/2014/main" id="{1E5206BC-F841-4F9C-B35E-72692236C611}"/>
              </a:ext>
            </a:extLst>
          </p:cNvPr>
          <p:cNvSpPr txBox="1">
            <a:spLocks noGrp="1"/>
          </p:cNvSpPr>
          <p:nvPr>
            <p:ph type="body" idx="4294967295"/>
          </p:nvPr>
        </p:nvSpPr>
        <p:spPr>
          <a:xfrm>
            <a:off x="503999" y="1769040"/>
            <a:ext cx="9071640" cy="5454720"/>
          </a:xfrm>
        </p:spPr>
        <p:txBody>
          <a:bodyPr vert="horz"/>
          <a:lstStyle/>
          <a:p>
            <a:pPr marL="457200" lvl="0" indent="-457200" rtl="0">
              <a:buSzPct val="80000"/>
              <a:buFont typeface="Wingdings" panose="05000000000000000000" pitchFamily="2" charset="2"/>
              <a:buChar char="§"/>
            </a:pPr>
            <a:r>
              <a:rPr lang="en-US" sz="2800"/>
              <a:t>Большие накладные расходы на вызов функции (обращении к глобальным данным)</a:t>
            </a:r>
          </a:p>
          <a:p>
            <a:pPr marL="457200" lvl="0" indent="-457200" rtl="0">
              <a:buSzPct val="80000"/>
              <a:buFont typeface="Wingdings" panose="05000000000000000000" pitchFamily="2" charset="2"/>
              <a:buChar char="§"/>
            </a:pPr>
            <a:r>
              <a:rPr lang="en-US" sz="2800"/>
              <a:t>Иногда хочется критичные библиотеки (lfact)  линковать статически, а некритичные, но большие (lc)</a:t>
            </a:r>
            <a:r>
              <a:rPr lang="ru-RU" sz="2800"/>
              <a:t> </a:t>
            </a:r>
            <a:r>
              <a:rPr lang="en-US" sz="2800"/>
              <a:t>динамически</a:t>
            </a:r>
          </a:p>
          <a:p>
            <a:pPr marL="457200" lvl="0" indent="-457200" rtl="0">
              <a:buSzPct val="80000"/>
              <a:buFont typeface="Wingdings" panose="05000000000000000000" pitchFamily="2" charset="2"/>
              <a:buChar char="§"/>
            </a:pPr>
            <a:r>
              <a:rPr lang="en-US" sz="2800"/>
              <a:t>Решение: смешанная линковка</a:t>
            </a:r>
            <a:endParaRPr lang="ru-RU" sz="2800"/>
          </a:p>
          <a:p>
            <a:pPr marL="457200" lvl="0" indent="-457200" rtl="0">
              <a:buSzPct val="80000"/>
              <a:buFont typeface="Wingdings" panose="05000000000000000000" pitchFamily="2" charset="2"/>
              <a:buChar char="§"/>
            </a:pPr>
            <a:endParaRPr lang="ru-RU" sz="2800"/>
          </a:p>
          <a:p>
            <a:pPr marL="457200" lvl="0" indent="-457200" rtl="0">
              <a:buSzPct val="80000"/>
              <a:buFont typeface="Wingdings" panose="05000000000000000000" pitchFamily="2" charset="2"/>
              <a:buChar char="§"/>
            </a:pPr>
            <a:r>
              <a:rPr lang="en-US" sz="2800"/>
              <a:t>Опция -Wl транслирует </a:t>
            </a:r>
            <a:r>
              <a:rPr lang="ru-RU" sz="2800"/>
              <a:t>свой аргумент как </a:t>
            </a:r>
            <a:r>
              <a:rPr lang="en-US" sz="2800"/>
              <a:t>опцию линкеру</a:t>
            </a:r>
          </a:p>
        </p:txBody>
      </p:sp>
      <p:sp>
        <p:nvSpPr>
          <p:cNvPr id="4" name="TextBox 3">
            <a:extLst>
              <a:ext uri="{FF2B5EF4-FFF2-40B4-BE49-F238E27FC236}">
                <a16:creationId xmlns:a16="http://schemas.microsoft.com/office/drawing/2014/main" id="{75354E21-44BF-44A4-B440-678ECCAC9F12}"/>
              </a:ext>
            </a:extLst>
          </p:cNvPr>
          <p:cNvSpPr txBox="1"/>
          <p:nvPr/>
        </p:nvSpPr>
        <p:spPr>
          <a:xfrm>
            <a:off x="296266" y="4835347"/>
            <a:ext cx="9279373" cy="48785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test.c -Wl,-Bstatic -lfact -Wl,-Bdynamic -L.</a:t>
            </a:r>
          </a:p>
        </p:txBody>
      </p:sp>
      <p:sp>
        <p:nvSpPr>
          <p:cNvPr id="5" name="Номер слайда 4">
            <a:extLst>
              <a:ext uri="{FF2B5EF4-FFF2-40B4-BE49-F238E27FC236}">
                <a16:creationId xmlns:a16="http://schemas.microsoft.com/office/drawing/2014/main" id="{BE56195E-7B2F-4F95-9DE6-005A9981BD79}"/>
              </a:ext>
            </a:extLst>
          </p:cNvPr>
          <p:cNvSpPr>
            <a:spLocks noGrp="1"/>
          </p:cNvSpPr>
          <p:nvPr>
            <p:ph type="sldNum" sz="quarter" idx="12"/>
          </p:nvPr>
        </p:nvSpPr>
        <p:spPr/>
        <p:txBody>
          <a:bodyPr/>
          <a:lstStyle/>
          <a:p>
            <a:pPr lvl="0"/>
            <a:fld id="{68F8BB4E-8157-42A7-A178-28A1B7158100}" type="slidenum">
              <a:rPr lang="en-US" smtClean="0"/>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73633A-99CA-4D87-B045-3D351355275B}"/>
              </a:ext>
            </a:extLst>
          </p:cNvPr>
          <p:cNvSpPr txBox="1">
            <a:spLocks noGrp="1"/>
          </p:cNvSpPr>
          <p:nvPr>
            <p:ph type="title" idx="4294967295"/>
          </p:nvPr>
        </p:nvSpPr>
        <p:spPr/>
        <p:txBody>
          <a:bodyPr vert="horz"/>
          <a:lstStyle/>
          <a:p>
            <a:pPr lvl="0" rtl="0"/>
            <a:r>
              <a:rPr lang="en-US"/>
              <a:t>Проблемы динамических библиотек</a:t>
            </a:r>
          </a:p>
        </p:txBody>
      </p:sp>
      <p:sp>
        <p:nvSpPr>
          <p:cNvPr id="3" name="Текст 2">
            <a:extLst>
              <a:ext uri="{FF2B5EF4-FFF2-40B4-BE49-F238E27FC236}">
                <a16:creationId xmlns:a16="http://schemas.microsoft.com/office/drawing/2014/main" id="{D66A36A1-7E3F-45D2-BCC3-F7AD58DB7CE5}"/>
              </a:ext>
            </a:extLst>
          </p:cNvPr>
          <p:cNvSpPr txBox="1">
            <a:spLocks noGrp="1"/>
          </p:cNvSpPr>
          <p:nvPr>
            <p:ph type="body" idx="4294967295"/>
          </p:nvPr>
        </p:nvSpPr>
        <p:spPr/>
        <p:txBody>
          <a:bodyPr vert="horz"/>
          <a:lstStyle/>
          <a:p>
            <a:pPr lvl="0" rtl="0">
              <a:buSzPct val="45000"/>
            </a:pPr>
            <a:r>
              <a:rPr lang="en-US"/>
              <a:t>Слишком большое число экспортируемых функций увеличивает время загрузки</a:t>
            </a:r>
          </a:p>
        </p:txBody>
      </p:sp>
      <p:sp>
        <p:nvSpPr>
          <p:cNvPr id="4" name="Полилиния: фигура 3">
            <a:extLst>
              <a:ext uri="{FF2B5EF4-FFF2-40B4-BE49-F238E27FC236}">
                <a16:creationId xmlns:a16="http://schemas.microsoft.com/office/drawing/2014/main" id="{BCBC511F-1A36-48C2-9473-1C64241D8579}"/>
              </a:ext>
            </a:extLst>
          </p:cNvPr>
          <p:cNvSpPr/>
          <p:nvPr/>
        </p:nvSpPr>
        <p:spPr>
          <a:xfrm>
            <a:off x="371879" y="3108959"/>
            <a:ext cx="9320760" cy="402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user needs this</a:t>
            </a:r>
          </a:p>
          <a:p>
            <a:pPr marL="0" marR="0" lvl="0" indent="0" algn="l"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myfunc (unsigned);</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these ones can not be static, because library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is multi-file, but they vaste export table space</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helper1 (unsigned);</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helper2 (unsigned);</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 here goes 40 more helpers</a:t>
            </a:r>
          </a:p>
        </p:txBody>
      </p:sp>
      <p:sp>
        <p:nvSpPr>
          <p:cNvPr id="5" name="Номер слайда 4">
            <a:extLst>
              <a:ext uri="{FF2B5EF4-FFF2-40B4-BE49-F238E27FC236}">
                <a16:creationId xmlns:a16="http://schemas.microsoft.com/office/drawing/2014/main" id="{6B6A8E26-6833-4D0F-B6ED-98E2E103D33B}"/>
              </a:ext>
            </a:extLst>
          </p:cNvPr>
          <p:cNvSpPr>
            <a:spLocks noGrp="1"/>
          </p:cNvSpPr>
          <p:nvPr>
            <p:ph type="sldNum" sz="quarter" idx="12"/>
          </p:nvPr>
        </p:nvSpPr>
        <p:spPr/>
        <p:txBody>
          <a:bodyPr/>
          <a:lstStyle/>
          <a:p>
            <a:pPr lvl="0"/>
            <a:fld id="{68F8BB4E-8157-42A7-A178-28A1B7158100}" type="slidenum">
              <a:rPr lang="en-US" smtClean="0"/>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4C1172E1-1E51-406A-B353-07F9014065A0}"/>
              </a:ext>
            </a:extLst>
          </p:cNvPr>
          <p:cNvSpPr txBox="1">
            <a:spLocks noGrp="1"/>
          </p:cNvSpPr>
          <p:nvPr>
            <p:ph type="body" idx="4294967295"/>
          </p:nvPr>
        </p:nvSpPr>
        <p:spPr/>
        <p:txBody>
          <a:bodyPr vert="horz"/>
          <a:lstStyle/>
          <a:p>
            <a:pPr lvl="0" rtl="0">
              <a:buSzPct val="45000"/>
            </a:pPr>
            <a:r>
              <a:rPr lang="en-US"/>
              <a:t>Решение: управление видимостью</a:t>
            </a:r>
          </a:p>
        </p:txBody>
      </p:sp>
      <p:pic>
        <p:nvPicPr>
          <p:cNvPr id="3" name="">
            <a:extLst>
              <a:ext uri="{FF2B5EF4-FFF2-40B4-BE49-F238E27FC236}">
                <a16:creationId xmlns:a16="http://schemas.microsoft.com/office/drawing/2014/main" id="{9FED59FE-CA23-4E59-ABBA-F608E99210EF}"/>
              </a:ext>
            </a:extLst>
          </p:cNvPr>
          <p:cNvPicPr>
            <a:picLocks noChangeAspect="1"/>
          </p:cNvPicPr>
          <p:nvPr/>
        </p:nvPicPr>
        <p:blipFill>
          <a:blip r:embed="rId3">
            <a:lum/>
            <a:alphaModFix/>
          </a:blip>
          <a:srcRect/>
          <a:stretch>
            <a:fillRect/>
          </a:stretch>
        </p:blipFill>
        <p:spPr>
          <a:xfrm>
            <a:off x="274320" y="6016680"/>
            <a:ext cx="1645920" cy="1481399"/>
          </a:xfrm>
          <a:prstGeom prst="rect">
            <a:avLst/>
          </a:prstGeom>
          <a:noFill/>
          <a:ln>
            <a:noFill/>
          </a:ln>
        </p:spPr>
      </p:pic>
      <p:sp>
        <p:nvSpPr>
          <p:cNvPr id="4" name="Полилиния: фигура 3">
            <a:extLst>
              <a:ext uri="{FF2B5EF4-FFF2-40B4-BE49-F238E27FC236}">
                <a16:creationId xmlns:a16="http://schemas.microsoft.com/office/drawing/2014/main" id="{BC53C1CE-4BA1-438E-94C8-E832A12EB762}"/>
              </a:ext>
            </a:extLst>
          </p:cNvPr>
          <p:cNvSpPr/>
          <p:nvPr/>
        </p:nvSpPr>
        <p:spPr>
          <a:xfrm>
            <a:off x="2103120" y="6675119"/>
            <a:ext cx="7863840" cy="678600"/>
          </a:xfrm>
          <a:custGeom>
            <a:avLst>
              <a:gd name="f0" fmla="val -1250"/>
              <a:gd name="f1" fmla="val 12472"/>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2200" b="0" i="0" u="none" strike="noStrike" kern="1200" cap="none">
                <a:ln>
                  <a:noFill/>
                </a:ln>
                <a:latin typeface="Liberation Sans" pitchFamily="18"/>
                <a:ea typeface="Droid Sans Fallback" pitchFamily="2"/>
                <a:cs typeface="FreeSans" pitchFamily="2"/>
              </a:rPr>
              <a:t>Больше информации здесь: https://gcc.gnu.org/wiki/Visibility</a:t>
            </a:r>
          </a:p>
        </p:txBody>
      </p:sp>
      <p:sp>
        <p:nvSpPr>
          <p:cNvPr id="5" name="Заголовок 4">
            <a:extLst>
              <a:ext uri="{FF2B5EF4-FFF2-40B4-BE49-F238E27FC236}">
                <a16:creationId xmlns:a16="http://schemas.microsoft.com/office/drawing/2014/main" id="{6FC8F72B-DCEA-4E36-BD10-0B0CFA1A8798}"/>
              </a:ext>
            </a:extLst>
          </p:cNvPr>
          <p:cNvSpPr txBox="1">
            <a:spLocks noGrp="1"/>
          </p:cNvSpPr>
          <p:nvPr>
            <p:ph type="title" idx="4294967295"/>
          </p:nvPr>
        </p:nvSpPr>
        <p:spPr>
          <a:xfrm>
            <a:off x="504359" y="301320"/>
            <a:ext cx="9071640" cy="1262160"/>
          </a:xfrm>
        </p:spPr>
        <p:txBody>
          <a:bodyPr vert="horz"/>
          <a:lstStyle/>
          <a:p>
            <a:pPr lvl="0" rtl="0"/>
            <a:r>
              <a:rPr lang="en-US"/>
              <a:t>Проблемы динамических библиотек</a:t>
            </a:r>
          </a:p>
        </p:txBody>
      </p:sp>
      <p:sp>
        <p:nvSpPr>
          <p:cNvPr id="6" name="Полилиния: фигура 5">
            <a:extLst>
              <a:ext uri="{FF2B5EF4-FFF2-40B4-BE49-F238E27FC236}">
                <a16:creationId xmlns:a16="http://schemas.microsoft.com/office/drawing/2014/main" id="{FA2AB3D8-F125-490F-A7B7-B7C4728C41B0}"/>
              </a:ext>
            </a:extLst>
          </p:cNvPr>
          <p:cNvSpPr/>
          <p:nvPr/>
        </p:nvSpPr>
        <p:spPr>
          <a:xfrm>
            <a:off x="280440" y="2377439"/>
            <a:ext cx="9320760" cy="25603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__attribute__ ((visibility(default)))</a:t>
            </a:r>
          </a:p>
          <a:p>
            <a:pPr marL="0" marR="0" lvl="0" indent="0" algn="l"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myfunc (unsigned);</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helper1 (unsigned);</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helper2 (unsigned);</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 here goes 40 more helpers</a:t>
            </a:r>
          </a:p>
        </p:txBody>
      </p:sp>
      <p:sp>
        <p:nvSpPr>
          <p:cNvPr id="7" name="TextBox 6">
            <a:extLst>
              <a:ext uri="{FF2B5EF4-FFF2-40B4-BE49-F238E27FC236}">
                <a16:creationId xmlns:a16="http://schemas.microsoft.com/office/drawing/2014/main" id="{0CFD87F5-75AA-42BF-939A-863A2AE1C0D6}"/>
              </a:ext>
            </a:extLst>
          </p:cNvPr>
          <p:cNvSpPr txBox="1"/>
          <p:nvPr/>
        </p:nvSpPr>
        <p:spPr>
          <a:xfrm>
            <a:off x="274320" y="5120639"/>
            <a:ext cx="7493058" cy="517858"/>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dl1.c dl2.c -fvisibility=hidden</a:t>
            </a:r>
          </a:p>
        </p:txBody>
      </p:sp>
      <p:sp>
        <p:nvSpPr>
          <p:cNvPr id="8" name="Номер слайда 7">
            <a:extLst>
              <a:ext uri="{FF2B5EF4-FFF2-40B4-BE49-F238E27FC236}">
                <a16:creationId xmlns:a16="http://schemas.microsoft.com/office/drawing/2014/main" id="{98FF899E-A36D-4E8D-9EC9-EE854FA0595E}"/>
              </a:ext>
            </a:extLst>
          </p:cNvPr>
          <p:cNvSpPr>
            <a:spLocks noGrp="1"/>
          </p:cNvSpPr>
          <p:nvPr>
            <p:ph type="sldNum" sz="quarter" idx="12"/>
          </p:nvPr>
        </p:nvSpPr>
        <p:spPr/>
        <p:txBody>
          <a:bodyPr/>
          <a:lstStyle/>
          <a:p>
            <a:pPr lvl="0"/>
            <a:fld id="{68F8BB4E-8157-42A7-A178-28A1B7158100}" type="slidenum">
              <a:rPr lang="en-US" smtClean="0"/>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ABC5E9-34D8-4429-B556-0D95A8CB51BD}"/>
              </a:ext>
            </a:extLst>
          </p:cNvPr>
          <p:cNvSpPr txBox="1">
            <a:spLocks noGrp="1"/>
          </p:cNvSpPr>
          <p:nvPr>
            <p:ph type="title" idx="4294967295"/>
          </p:nvPr>
        </p:nvSpPr>
        <p:spPr/>
        <p:txBody>
          <a:bodyPr vert="horz"/>
          <a:lstStyle/>
          <a:p>
            <a:pPr lvl="0" rtl="0"/>
            <a:r>
              <a:rPr lang="en-US"/>
              <a:t>Подмена динамических библиотек</a:t>
            </a:r>
          </a:p>
        </p:txBody>
      </p:sp>
      <p:sp>
        <p:nvSpPr>
          <p:cNvPr id="3" name="Текст 2">
            <a:extLst>
              <a:ext uri="{FF2B5EF4-FFF2-40B4-BE49-F238E27FC236}">
                <a16:creationId xmlns:a16="http://schemas.microsoft.com/office/drawing/2014/main" id="{74718DE8-8AAD-4901-8ABE-C9C49411E6B8}"/>
              </a:ext>
            </a:extLst>
          </p:cNvPr>
          <p:cNvSpPr txBox="1">
            <a:spLocks noGrp="1"/>
          </p:cNvSpPr>
          <p:nvPr>
            <p:ph type="body" idx="4294967295"/>
          </p:nvPr>
        </p:nvSpPr>
        <p:spPr>
          <a:xfrm>
            <a:off x="503999" y="1769040"/>
            <a:ext cx="9071640" cy="2894399"/>
          </a:xfrm>
        </p:spPr>
        <p:txBody>
          <a:bodyPr vert="horz"/>
          <a:lstStyle/>
          <a:p>
            <a:pPr lvl="0" rtl="0">
              <a:buSzPct val="45000"/>
            </a:pPr>
            <a:r>
              <a:rPr lang="en-US"/>
              <a:t>Динамический линкер заполняет PLT/GOT на каждом запуске программы</a:t>
            </a:r>
          </a:p>
          <a:p>
            <a:pPr lvl="0" rtl="0">
              <a:buSzPct val="45000"/>
            </a:pPr>
            <a:r>
              <a:rPr lang="en-US"/>
              <a:t>Что если те же таблицы заполнить до него чем-то другим?</a:t>
            </a:r>
          </a:p>
          <a:p>
            <a:pPr lvl="0" rtl="0">
              <a:buSzPct val="45000"/>
            </a:pPr>
            <a:r>
              <a:rPr lang="en-US"/>
              <a:t>Для подмены используется LD_PRELOAD</a:t>
            </a:r>
          </a:p>
        </p:txBody>
      </p:sp>
      <p:sp>
        <p:nvSpPr>
          <p:cNvPr id="4" name="TextBox 3">
            <a:extLst>
              <a:ext uri="{FF2B5EF4-FFF2-40B4-BE49-F238E27FC236}">
                <a16:creationId xmlns:a16="http://schemas.microsoft.com/office/drawing/2014/main" id="{3407616C-E507-4598-9B6F-54D60CAA9837}"/>
              </a:ext>
            </a:extLst>
          </p:cNvPr>
          <p:cNvSpPr txBox="1"/>
          <p:nvPr/>
        </p:nvSpPr>
        <p:spPr>
          <a:xfrm>
            <a:off x="365760" y="4754879"/>
            <a:ext cx="9326957" cy="1178487"/>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-dynamic -O2 myprog.c -o a.out</a:t>
            </a:r>
          </a:p>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LD_PRELOAD=/path/to/some.so a.out</a:t>
            </a:r>
          </a:p>
        </p:txBody>
      </p:sp>
      <p:sp>
        <p:nvSpPr>
          <p:cNvPr id="5" name="Текст 4">
            <a:extLst>
              <a:ext uri="{FF2B5EF4-FFF2-40B4-BE49-F238E27FC236}">
                <a16:creationId xmlns:a16="http://schemas.microsoft.com/office/drawing/2014/main" id="{4BAC1C3C-35A4-4B28-B150-962C1AB29965}"/>
              </a:ext>
            </a:extLst>
          </p:cNvPr>
          <p:cNvSpPr txBox="1">
            <a:spLocks noGrp="1"/>
          </p:cNvSpPr>
          <p:nvPr>
            <p:ph type="body" idx="4294967295"/>
          </p:nvPr>
        </p:nvSpPr>
        <p:spPr>
          <a:xfrm>
            <a:off x="365760" y="6163188"/>
            <a:ext cx="9071640" cy="882719"/>
          </a:xfrm>
        </p:spPr>
        <p:txBody>
          <a:bodyPr vert="horz"/>
          <a:lstStyle/>
          <a:p>
            <a:pPr lvl="0" rtl="0">
              <a:buSzPct val="45000"/>
            </a:pPr>
            <a:r>
              <a:rPr lang="en-US"/>
              <a:t>Эта немного хакерская техника очень полезна (пример: failmalloc)</a:t>
            </a:r>
          </a:p>
        </p:txBody>
      </p:sp>
      <p:sp>
        <p:nvSpPr>
          <p:cNvPr id="6" name="Номер слайда 5">
            <a:extLst>
              <a:ext uri="{FF2B5EF4-FFF2-40B4-BE49-F238E27FC236}">
                <a16:creationId xmlns:a16="http://schemas.microsoft.com/office/drawing/2014/main" id="{49833BC4-2EC9-496D-AC95-8EEA844FBEB7}"/>
              </a:ext>
            </a:extLst>
          </p:cNvPr>
          <p:cNvSpPr>
            <a:spLocks noGrp="1"/>
          </p:cNvSpPr>
          <p:nvPr>
            <p:ph type="sldNum" sz="quarter" idx="12"/>
          </p:nvPr>
        </p:nvSpPr>
        <p:spPr/>
        <p:txBody>
          <a:bodyPr/>
          <a:lstStyle/>
          <a:p>
            <a:pPr lvl="0"/>
            <a:fld id="{68F8BB4E-8157-42A7-A178-28A1B7158100}" type="slidenum">
              <a:rPr lang="en-US" smtClean="0"/>
              <a:t>99</a:t>
            </a:fld>
            <a:endParaRPr lang="en-US"/>
          </a:p>
        </p:txBody>
      </p:sp>
    </p:spTree>
  </p:cSld>
  <p:clrMapOvr>
    <a:masterClrMapping/>
  </p:clrMapOvr>
</p:sld>
</file>

<file path=ppt/theme/theme1.xml><?xml version="1.0" encoding="utf-8"?>
<a:theme xmlns:a="http://schemas.openxmlformats.org/drawingml/2006/main" name="Default">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3204</TotalTime>
  <Words>12222</Words>
  <Application>Microsoft Office PowerPoint</Application>
  <PresentationFormat>Широкоэкранный</PresentationFormat>
  <Paragraphs>2108</Paragraphs>
  <Slides>163</Slides>
  <Notes>163</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163</vt:i4>
      </vt:variant>
    </vt:vector>
  </HeadingPairs>
  <TitlesOfParts>
    <vt:vector size="172" baseType="lpstr">
      <vt:lpstr>Arial</vt:lpstr>
      <vt:lpstr>Calibri</vt:lpstr>
      <vt:lpstr>Consolas</vt:lpstr>
      <vt:lpstr>Liberation Sans</vt:lpstr>
      <vt:lpstr>Liberation Serif</vt:lpstr>
      <vt:lpstr>LM Mono 12</vt:lpstr>
      <vt:lpstr>StarSymbol</vt:lpstr>
      <vt:lpstr>Wingdings</vt:lpstr>
      <vt:lpstr>Default</vt:lpstr>
      <vt:lpstr>Toolchain</vt:lpstr>
      <vt:lpstr>Как зовут преподавателя?</vt:lpstr>
      <vt:lpstr>Системы компиляции</vt:lpstr>
      <vt:lpstr>Системы компиляции</vt:lpstr>
      <vt:lpstr>Системы компиляции</vt:lpstr>
      <vt:lpstr>GCC: как посмотреть что в действительности запустилось?</vt:lpstr>
      <vt:lpstr>Упрощённая схема toolchain</vt:lpstr>
      <vt:lpstr>Toolchain</vt:lpstr>
      <vt:lpstr>Компилятор с птичьего полёта</vt:lpstr>
      <vt:lpstr>Литература</vt:lpstr>
      <vt:lpstr>Лексический анализ</vt:lpstr>
      <vt:lpstr>Препроцессинг</vt:lpstr>
      <vt:lpstr>Трансляция программы С++17</vt:lpstr>
      <vt:lpstr>Препроцессор</vt:lpstr>
      <vt:lpstr>Препроцессор</vt:lpstr>
      <vt:lpstr>Препроцессор</vt:lpstr>
      <vt:lpstr>Препроцессор</vt:lpstr>
      <vt:lpstr>Изучение работы препроцессора</vt:lpstr>
      <vt:lpstr>Изучение работы препроцессора</vt:lpstr>
      <vt:lpstr>Изучение работы препроцессора</vt:lpstr>
      <vt:lpstr>Трансляция программы С++17</vt:lpstr>
      <vt:lpstr>Изучение работы препроцессора</vt:lpstr>
      <vt:lpstr>Изучение работы препроцессора</vt:lpstr>
      <vt:lpstr>После препроцессирования</vt:lpstr>
      <vt:lpstr>Применения препроцессора</vt:lpstr>
      <vt:lpstr>Обсуждение</vt:lpstr>
      <vt:lpstr>Обсуждение</vt:lpstr>
      <vt:lpstr>Предварительно собранные заголовочные файлы</vt:lpstr>
      <vt:lpstr>Фронтенд</vt:lpstr>
      <vt:lpstr>Фронтенд (упрощённая схема)</vt:lpstr>
      <vt:lpstr>Фронтенд (упрощённая схема)</vt:lpstr>
      <vt:lpstr>Синтаксический анализ</vt:lpstr>
      <vt:lpstr>Синтаксический анализ</vt:lpstr>
      <vt:lpstr>Исследование AST</vt:lpstr>
      <vt:lpstr>Синтаксические макросы?</vt:lpstr>
      <vt:lpstr>Что после фронтенда?</vt:lpstr>
      <vt:lpstr>IR в GCC</vt:lpstr>
      <vt:lpstr>SSA : static single assignment</vt:lpstr>
      <vt:lpstr>SSA : static single assignment</vt:lpstr>
      <vt:lpstr>GCC: как получить дампы IR?</vt:lpstr>
      <vt:lpstr>GCC: как читать gimple дампы</vt:lpstr>
      <vt:lpstr>Перевод в SSA форму</vt:lpstr>
      <vt:lpstr>Машинно-независимые преобразования</vt:lpstr>
      <vt:lpstr>GCC: как читать RTL дампы</vt:lpstr>
      <vt:lpstr>RTL с виртуальными регистрами</vt:lpstr>
      <vt:lpstr>RTL с физическими регистрами</vt:lpstr>
      <vt:lpstr>Машинно-зависимые преобразования</vt:lpstr>
      <vt:lpstr>Итоговый ассемблер</vt:lpstr>
      <vt:lpstr>Итоговый ассемблер: аннотация RTL</vt:lpstr>
      <vt:lpstr>Toolchain</vt:lpstr>
      <vt:lpstr>Ассемблер</vt:lpstr>
      <vt:lpstr>Ассемблер X86: элементы языка</vt:lpstr>
      <vt:lpstr>Ассемблер X86: элементы языка</vt:lpstr>
      <vt:lpstr>Ассемблер X86: элементы языка</vt:lpstr>
      <vt:lpstr>Ассемблер X86: элементы языка</vt:lpstr>
      <vt:lpstr>Ассемблер X86: элементы языка</vt:lpstr>
      <vt:lpstr>Ассемблер X86: разный синтаксис</vt:lpstr>
      <vt:lpstr>Ассемблирование: машинный код</vt:lpstr>
      <vt:lpstr>GAS: макроассемблер</vt:lpstr>
      <vt:lpstr>GAS: макроассемблер</vt:lpstr>
      <vt:lpstr>GAS: макроассемблер</vt:lpstr>
      <vt:lpstr>GAS: макроассемблер</vt:lpstr>
      <vt:lpstr>GAS: макроассемблер</vt:lpstr>
      <vt:lpstr>GAS: макроассемблер</vt:lpstr>
      <vt:lpstr>GAS: макроассемблер</vt:lpstr>
      <vt:lpstr>Локальные метки</vt:lpstr>
      <vt:lpstr>objdump: дизассемблирование</vt:lpstr>
      <vt:lpstr>objdump: дизассемблирование</vt:lpstr>
      <vt:lpstr>Усложненный пример факториала</vt:lpstr>
      <vt:lpstr>C : объявления и определения</vt:lpstr>
      <vt:lpstr>C : объявления и определения</vt:lpstr>
      <vt:lpstr>Попытка собрать main.c</vt:lpstr>
      <vt:lpstr>Попытка собрать main.c</vt:lpstr>
      <vt:lpstr>Toolchain</vt:lpstr>
      <vt:lpstr>Линковка (Linking)</vt:lpstr>
      <vt:lpstr>Линковка (Linking)</vt:lpstr>
      <vt:lpstr>Статическая линковка</vt:lpstr>
      <vt:lpstr>Релокации</vt:lpstr>
      <vt:lpstr>Релокации</vt:lpstr>
      <vt:lpstr>Статическая линковка факториала: разбивка по шагам</vt:lpstr>
      <vt:lpstr>Статические библиотеки</vt:lpstr>
      <vt:lpstr>Статические библиотеки своими руками</vt:lpstr>
      <vt:lpstr>Порядок линковки имеет значение</vt:lpstr>
      <vt:lpstr>Порядок линковки имеет значение</vt:lpstr>
      <vt:lpstr>Порядок линковки имеет значение</vt:lpstr>
      <vt:lpstr>Проблемы статических библиотек</vt:lpstr>
      <vt:lpstr>Проблемы статических библиотек</vt:lpstr>
      <vt:lpstr>Исследование динамической библиотеки: PLT</vt:lpstr>
      <vt:lpstr>Исследование динамической библиотеки: GOT</vt:lpstr>
      <vt:lpstr>Исследование динамической библиотеки: GOT</vt:lpstr>
      <vt:lpstr>Исследование динамической библиотеки: GOT</vt:lpstr>
      <vt:lpstr>Исследование динамической библиотеки: GOT</vt:lpstr>
      <vt:lpstr>Исследование динамической библиотеки: GOT</vt:lpstr>
      <vt:lpstr>LDD: анализ динамических зависимостей и библиотек</vt:lpstr>
      <vt:lpstr>Реально подключенные библиотеки</vt:lpstr>
      <vt:lpstr>Проблемы динамических библиотек</vt:lpstr>
      <vt:lpstr>Проблемы динамических библиотек</vt:lpstr>
      <vt:lpstr>Проблемы динамических библиотек</vt:lpstr>
      <vt:lpstr>Подмена динамических библиотек</vt:lpstr>
      <vt:lpstr>Уточнённая схема toolchain</vt:lpstr>
      <vt:lpstr>Форматы выходных файлов</vt:lpstr>
      <vt:lpstr>ELF – executable and linkable format</vt:lpstr>
      <vt:lpstr>Исследование section header</vt:lpstr>
      <vt:lpstr>Объединения секций</vt:lpstr>
      <vt:lpstr>Объединения секций</vt:lpstr>
      <vt:lpstr>Исследование program header</vt:lpstr>
      <vt:lpstr>Исследование program header</vt:lpstr>
      <vt:lpstr>Gold linker</vt:lpstr>
      <vt:lpstr>Проблема межмодульной оптимизации</vt:lpstr>
      <vt:lpstr>Решение: LTO</vt:lpstr>
      <vt:lpstr>Скрипты линкера</vt:lpstr>
      <vt:lpstr>Скрипты линкера своими руками</vt:lpstr>
      <vt:lpstr>Полезные директивы</vt:lpstr>
      <vt:lpstr>Искусство objcopy</vt:lpstr>
      <vt:lpstr>Искусство addr2line</vt:lpstr>
      <vt:lpstr>Стандартные библиотеки</vt:lpstr>
      <vt:lpstr>Toolchain</vt:lpstr>
      <vt:lpstr>Отладчики (Debuggers)</vt:lpstr>
      <vt:lpstr>Работа с GDB</vt:lpstr>
      <vt:lpstr>Работа с GDB</vt:lpstr>
      <vt:lpstr>Отладчик LLDB</vt:lpstr>
      <vt:lpstr>Отладочная информация</vt:lpstr>
      <vt:lpstr>Отладочная информация</vt:lpstr>
      <vt:lpstr>Отладочная информация</vt:lpstr>
      <vt:lpstr>Соглашения о вызове</vt:lpstr>
      <vt:lpstr>Соглашения о вызове</vt:lpstr>
      <vt:lpstr>Статический анализ кода</vt:lpstr>
      <vt:lpstr>clang-tidy: статический анализ</vt:lpstr>
      <vt:lpstr>clang-tidy: статический анализ</vt:lpstr>
      <vt:lpstr>clang-tidy: обнаружение срезки</vt:lpstr>
      <vt:lpstr>Проверки времени исполнения</vt:lpstr>
      <vt:lpstr>Valgrind: основы</vt:lpstr>
      <vt:lpstr>Valgrind и утечки памяти</vt:lpstr>
      <vt:lpstr>Valgrind: ловим data races</vt:lpstr>
      <vt:lpstr>Valgrind: ловим data races</vt:lpstr>
      <vt:lpstr>Toolchain</vt:lpstr>
      <vt:lpstr>Анализ производительности</vt:lpstr>
      <vt:lpstr>Анализ производительности</vt:lpstr>
      <vt:lpstr>Анализ покрытия: GCOV</vt:lpstr>
      <vt:lpstr>GCOV: аннотация кода</vt:lpstr>
      <vt:lpstr>Анализ производительности</vt:lpstr>
      <vt:lpstr>Анализ производительности</vt:lpstr>
      <vt:lpstr>Бенчмарки</vt:lpstr>
      <vt:lpstr>Исследование dhrystone с помощью gprof</vt:lpstr>
      <vt:lpstr>Профиль по call graph edges</vt:lpstr>
      <vt:lpstr>Внутри gprof</vt:lpstr>
      <vt:lpstr>Проблемы gprof</vt:lpstr>
      <vt:lpstr>Проблемы gprof</vt:lpstr>
      <vt:lpstr>Проблемы gprof</vt:lpstr>
      <vt:lpstr>Альтернатива: callgrind</vt:lpstr>
      <vt:lpstr>Исследование dhrystone с помощью callgrind</vt:lpstr>
      <vt:lpstr>Toolchain</vt:lpstr>
      <vt:lpstr>Портирование toolchain</vt:lpstr>
      <vt:lpstr>Перед портированием</vt:lpstr>
      <vt:lpstr>Application binary interface</vt:lpstr>
      <vt:lpstr>Внутри GCC: структура файлов</vt:lpstr>
      <vt:lpstr>Внутри GCC: паттерны md</vt:lpstr>
      <vt:lpstr>Внутри GCC: паттерны md</vt:lpstr>
      <vt:lpstr>Внутри GCC: паттерны md</vt:lpstr>
      <vt:lpstr>Внутри GCC: паттерны md</vt:lpstr>
      <vt:lpstr>Внутри GCC: преобразования инструкций</vt:lpstr>
      <vt:lpstr>Список литературы</vt:lpstr>
      <vt:lpstr>Экзаменационные вопросы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Toolchain</dc:title>
  <dc:creator>Константин</dc:creator>
  <cp:lastModifiedBy>Konstantin Vladimirov</cp:lastModifiedBy>
  <cp:revision>426</cp:revision>
  <cp:lastPrinted>2016-09-22T17:10:53Z</cp:lastPrinted>
  <dcterms:created xsi:type="dcterms:W3CDTF">2016-08-20T21:48:36Z</dcterms:created>
  <dcterms:modified xsi:type="dcterms:W3CDTF">2022-04-07T19:29:37Z</dcterms:modified>
</cp:coreProperties>
</file>